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349" r:id="rId3"/>
    <p:sldId id="350" r:id="rId4"/>
    <p:sldId id="351" r:id="rId5"/>
    <p:sldId id="328" r:id="rId6"/>
    <p:sldId id="329" r:id="rId7"/>
    <p:sldId id="33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4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02D05-B006-4A2D-B9C2-F779BC90668A}" v="66" dt="2022-01-19T18:01:07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92952" autoAdjust="0"/>
  </p:normalViewPr>
  <p:slideViewPr>
    <p:cSldViewPr snapToGrid="0" snapToObjects="1">
      <p:cViewPr varScale="1">
        <p:scale>
          <a:sx n="151" d="100"/>
          <a:sy n="151" d="100"/>
        </p:scale>
        <p:origin x="2028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Bidram" userId="8a03db95-0b23-4c8e-97d0-64f5ff8fa963" providerId="ADAL" clId="{A6902D05-B006-4A2D-B9C2-F779BC90668A}"/>
    <pc:docChg chg="custSel addSld delSld modSld sldOrd">
      <pc:chgData name="Ali Bidram" userId="8a03db95-0b23-4c8e-97d0-64f5ff8fa963" providerId="ADAL" clId="{A6902D05-B006-4A2D-B9C2-F779BC90668A}" dt="2022-01-19T18:01:28.807" v="743" actId="20577"/>
      <pc:docMkLst>
        <pc:docMk/>
      </pc:docMkLst>
      <pc:sldChg chg="modSp mod">
        <pc:chgData name="Ali Bidram" userId="8a03db95-0b23-4c8e-97d0-64f5ff8fa963" providerId="ADAL" clId="{A6902D05-B006-4A2D-B9C2-F779BC90668A}" dt="2022-01-19T17:07:23.115" v="80" actId="20577"/>
        <pc:sldMkLst>
          <pc:docMk/>
          <pc:sldMk cId="140703288" sldId="256"/>
        </pc:sldMkLst>
        <pc:spChg chg="mod">
          <ac:chgData name="Ali Bidram" userId="8a03db95-0b23-4c8e-97d0-64f5ff8fa963" providerId="ADAL" clId="{A6902D05-B006-4A2D-B9C2-F779BC90668A}" dt="2022-01-19T17:07:10.258" v="77"/>
          <ac:spMkLst>
            <pc:docMk/>
            <pc:sldMk cId="140703288" sldId="256"/>
            <ac:spMk id="9" creationId="{308E2E75-FD51-4AE6-869D-9690AA21C0A8}"/>
          </ac:spMkLst>
        </pc:spChg>
        <pc:spChg chg="mod">
          <ac:chgData name="Ali Bidram" userId="8a03db95-0b23-4c8e-97d0-64f5ff8fa963" providerId="ADAL" clId="{A6902D05-B006-4A2D-B9C2-F779BC90668A}" dt="2022-01-19T17:07:23.115" v="80" actId="20577"/>
          <ac:spMkLst>
            <pc:docMk/>
            <pc:sldMk cId="140703288" sldId="256"/>
            <ac:spMk id="11" creationId="{39880FF9-00D7-4FA0-823D-C805E6DCC899}"/>
          </ac:spMkLst>
        </pc:spChg>
      </pc:sldChg>
      <pc:sldChg chg="ord">
        <pc:chgData name="Ali Bidram" userId="8a03db95-0b23-4c8e-97d0-64f5ff8fa963" providerId="ADAL" clId="{A6902D05-B006-4A2D-B9C2-F779BC90668A}" dt="2022-01-19T17:19:46.218" v="96"/>
        <pc:sldMkLst>
          <pc:docMk/>
          <pc:sldMk cId="3277059510" sldId="328"/>
        </pc:sldMkLst>
      </pc:sldChg>
      <pc:sldChg chg="addSp modSp mod ord">
        <pc:chgData name="Ali Bidram" userId="8a03db95-0b23-4c8e-97d0-64f5ff8fa963" providerId="ADAL" clId="{A6902D05-B006-4A2D-B9C2-F779BC90668A}" dt="2022-01-19T17:23:38.901" v="177" actId="20577"/>
        <pc:sldMkLst>
          <pc:docMk/>
          <pc:sldMk cId="1062059892" sldId="329"/>
        </pc:sldMkLst>
        <pc:spChg chg="mod">
          <ac:chgData name="Ali Bidram" userId="8a03db95-0b23-4c8e-97d0-64f5ff8fa963" providerId="ADAL" clId="{A6902D05-B006-4A2D-B9C2-F779BC90668A}" dt="2022-01-19T17:22:35.161" v="158" actId="14100"/>
          <ac:spMkLst>
            <pc:docMk/>
            <pc:sldMk cId="1062059892" sldId="329"/>
            <ac:spMk id="5" creationId="{670202C4-9653-4F8F-9A91-CC02E9FD7A71}"/>
          </ac:spMkLst>
        </pc:spChg>
        <pc:spChg chg="mod">
          <ac:chgData name="Ali Bidram" userId="8a03db95-0b23-4c8e-97d0-64f5ff8fa963" providerId="ADAL" clId="{A6902D05-B006-4A2D-B9C2-F779BC90668A}" dt="2022-01-19T17:23:17.152" v="168" actId="1076"/>
          <ac:spMkLst>
            <pc:docMk/>
            <pc:sldMk cId="1062059892" sldId="329"/>
            <ac:spMk id="7" creationId="{58AE2A0F-2C3D-428E-A85A-3B4D6C71BA1C}"/>
          </ac:spMkLst>
        </pc:spChg>
        <pc:spChg chg="mod">
          <ac:chgData name="Ali Bidram" userId="8a03db95-0b23-4c8e-97d0-64f5ff8fa963" providerId="ADAL" clId="{A6902D05-B006-4A2D-B9C2-F779BC90668A}" dt="2022-01-19T17:22:45.147" v="161" actId="1076"/>
          <ac:spMkLst>
            <pc:docMk/>
            <pc:sldMk cId="1062059892" sldId="329"/>
            <ac:spMk id="9" creationId="{D536AF9D-97C8-4DB2-9897-650CD5C6B7F3}"/>
          </ac:spMkLst>
        </pc:spChg>
        <pc:spChg chg="mod">
          <ac:chgData name="Ali Bidram" userId="8a03db95-0b23-4c8e-97d0-64f5ff8fa963" providerId="ADAL" clId="{A6902D05-B006-4A2D-B9C2-F779BC90668A}" dt="2022-01-19T17:22:47.986" v="162" actId="1076"/>
          <ac:spMkLst>
            <pc:docMk/>
            <pc:sldMk cId="1062059892" sldId="329"/>
            <ac:spMk id="10" creationId="{48B585C1-CEE7-435A-A495-60282C7F8EF1}"/>
          </ac:spMkLst>
        </pc:spChg>
        <pc:spChg chg="add mod">
          <ac:chgData name="Ali Bidram" userId="8a03db95-0b23-4c8e-97d0-64f5ff8fa963" providerId="ADAL" clId="{A6902D05-B006-4A2D-B9C2-F779BC90668A}" dt="2022-01-19T17:23:26.472" v="170" actId="1076"/>
          <ac:spMkLst>
            <pc:docMk/>
            <pc:sldMk cId="1062059892" sldId="329"/>
            <ac:spMk id="11" creationId="{3307AC75-2860-4D28-BEE1-FF23243FADB4}"/>
          </ac:spMkLst>
        </pc:spChg>
        <pc:spChg chg="add mod">
          <ac:chgData name="Ali Bidram" userId="8a03db95-0b23-4c8e-97d0-64f5ff8fa963" providerId="ADAL" clId="{A6902D05-B006-4A2D-B9C2-F779BC90668A}" dt="2022-01-19T17:23:38.901" v="177" actId="20577"/>
          <ac:spMkLst>
            <pc:docMk/>
            <pc:sldMk cId="1062059892" sldId="329"/>
            <ac:spMk id="12" creationId="{4E105658-D8F9-4D27-94AB-C4A378D734B1}"/>
          </ac:spMkLst>
        </pc:spChg>
        <pc:picChg chg="mod">
          <ac:chgData name="Ali Bidram" userId="8a03db95-0b23-4c8e-97d0-64f5ff8fa963" providerId="ADAL" clId="{A6902D05-B006-4A2D-B9C2-F779BC90668A}" dt="2022-01-19T17:23:09.142" v="167" actId="1076"/>
          <ac:picMkLst>
            <pc:docMk/>
            <pc:sldMk cId="1062059892" sldId="329"/>
            <ac:picMk id="6" creationId="{78425D2C-A3A4-49E6-AB60-778387184D4F}"/>
          </ac:picMkLst>
        </pc:picChg>
      </pc:sldChg>
      <pc:sldChg chg="addSp delSp modSp mod">
        <pc:chgData name="Ali Bidram" userId="8a03db95-0b23-4c8e-97d0-64f5ff8fa963" providerId="ADAL" clId="{A6902D05-B006-4A2D-B9C2-F779BC90668A}" dt="2022-01-19T17:34:33.573" v="345" actId="14100"/>
        <pc:sldMkLst>
          <pc:docMk/>
          <pc:sldMk cId="2150523221" sldId="330"/>
        </pc:sldMkLst>
        <pc:spChg chg="mod">
          <ac:chgData name="Ali Bidram" userId="8a03db95-0b23-4c8e-97d0-64f5ff8fa963" providerId="ADAL" clId="{A6902D05-B006-4A2D-B9C2-F779BC90668A}" dt="2022-01-19T17:23:47.748" v="200" actId="20577"/>
          <ac:spMkLst>
            <pc:docMk/>
            <pc:sldMk cId="2150523221" sldId="330"/>
            <ac:spMk id="2" creationId="{4624431C-5019-47DA-A777-2659A7560986}"/>
          </ac:spMkLst>
        </pc:spChg>
        <pc:spChg chg="del">
          <ac:chgData name="Ali Bidram" userId="8a03db95-0b23-4c8e-97d0-64f5ff8fa963" providerId="ADAL" clId="{A6902D05-B006-4A2D-B9C2-F779BC90668A}" dt="2022-01-19T17:08:47.939" v="82" actId="478"/>
          <ac:spMkLst>
            <pc:docMk/>
            <pc:sldMk cId="2150523221" sldId="330"/>
            <ac:spMk id="3" creationId="{8EC5C684-8761-438A-82AD-D3E07B187592}"/>
          </ac:spMkLst>
        </pc:spChg>
        <pc:spChg chg="del">
          <ac:chgData name="Ali Bidram" userId="8a03db95-0b23-4c8e-97d0-64f5ff8fa963" providerId="ADAL" clId="{A6902D05-B006-4A2D-B9C2-F779BC90668A}" dt="2022-01-19T17:08:47.939" v="82" actId="478"/>
          <ac:spMkLst>
            <pc:docMk/>
            <pc:sldMk cId="2150523221" sldId="330"/>
            <ac:spMk id="6" creationId="{9B26283E-5C4F-45B6-BC61-38E761B66BAD}"/>
          </ac:spMkLst>
        </pc:spChg>
        <pc:spChg chg="del">
          <ac:chgData name="Ali Bidram" userId="8a03db95-0b23-4c8e-97d0-64f5ff8fa963" providerId="ADAL" clId="{A6902D05-B006-4A2D-B9C2-F779BC90668A}" dt="2022-01-19T17:08:47.939" v="82" actId="478"/>
          <ac:spMkLst>
            <pc:docMk/>
            <pc:sldMk cId="2150523221" sldId="330"/>
            <ac:spMk id="7" creationId="{46E6C9C9-E2AD-42AB-AFA8-D9CFA10B7A81}"/>
          </ac:spMkLst>
        </pc:spChg>
        <pc:spChg chg="add mod">
          <ac:chgData name="Ali Bidram" userId="8a03db95-0b23-4c8e-97d0-64f5ff8fa963" providerId="ADAL" clId="{A6902D05-B006-4A2D-B9C2-F779BC90668A}" dt="2022-01-19T17:27:20.059" v="301" actId="14100"/>
          <ac:spMkLst>
            <pc:docMk/>
            <pc:sldMk cId="2150523221" sldId="330"/>
            <ac:spMk id="8" creationId="{B01BDBE2-2431-4EBE-B461-39C115B098E5}"/>
          </ac:spMkLst>
        </pc:spChg>
        <pc:picChg chg="del">
          <ac:chgData name="Ali Bidram" userId="8a03db95-0b23-4c8e-97d0-64f5ff8fa963" providerId="ADAL" clId="{A6902D05-B006-4A2D-B9C2-F779BC90668A}" dt="2022-01-19T17:08:45.973" v="81" actId="478"/>
          <ac:picMkLst>
            <pc:docMk/>
            <pc:sldMk cId="2150523221" sldId="330"/>
            <ac:picMk id="5" creationId="{8792AB5F-2867-4B2C-94F3-E163E84DA545}"/>
          </ac:picMkLst>
        </pc:picChg>
        <pc:picChg chg="add mod">
          <ac:chgData name="Ali Bidram" userId="8a03db95-0b23-4c8e-97d0-64f5ff8fa963" providerId="ADAL" clId="{A6902D05-B006-4A2D-B9C2-F779BC90668A}" dt="2022-01-19T17:32:00.507" v="330" actId="1076"/>
          <ac:picMkLst>
            <pc:docMk/>
            <pc:sldMk cId="2150523221" sldId="330"/>
            <ac:picMk id="10" creationId="{5590C19B-5F74-426F-96EB-E0DCB5E7F708}"/>
          </ac:picMkLst>
        </pc:picChg>
        <pc:picChg chg="add del mod">
          <ac:chgData name="Ali Bidram" userId="8a03db95-0b23-4c8e-97d0-64f5ff8fa963" providerId="ADAL" clId="{A6902D05-B006-4A2D-B9C2-F779BC90668A}" dt="2022-01-19T17:29:31.742" v="316" actId="478"/>
          <ac:picMkLst>
            <pc:docMk/>
            <pc:sldMk cId="2150523221" sldId="330"/>
            <ac:picMk id="12" creationId="{BD784DC9-1F37-4C9C-9E38-D1D20ABC89BF}"/>
          </ac:picMkLst>
        </pc:picChg>
        <pc:picChg chg="add mod">
          <ac:chgData name="Ali Bidram" userId="8a03db95-0b23-4c8e-97d0-64f5ff8fa963" providerId="ADAL" clId="{A6902D05-B006-4A2D-B9C2-F779BC90668A}" dt="2022-01-19T17:34:33.573" v="345" actId="14100"/>
          <ac:picMkLst>
            <pc:docMk/>
            <pc:sldMk cId="2150523221" sldId="330"/>
            <ac:picMk id="13" creationId="{A149CE86-7983-48AC-8D08-83E3C5989870}"/>
          </ac:picMkLst>
        </pc:picChg>
        <pc:picChg chg="add mod">
          <ac:chgData name="Ali Bidram" userId="8a03db95-0b23-4c8e-97d0-64f5ff8fa963" providerId="ADAL" clId="{A6902D05-B006-4A2D-B9C2-F779BC90668A}" dt="2022-01-19T17:34:15.446" v="339" actId="14100"/>
          <ac:picMkLst>
            <pc:docMk/>
            <pc:sldMk cId="2150523221" sldId="330"/>
            <ac:picMk id="15" creationId="{492D92D7-F3D9-4181-A84E-54BE6FDA3909}"/>
          </ac:picMkLst>
        </pc:picChg>
        <pc:picChg chg="add mod">
          <ac:chgData name="Ali Bidram" userId="8a03db95-0b23-4c8e-97d0-64f5ff8fa963" providerId="ADAL" clId="{A6902D05-B006-4A2D-B9C2-F779BC90668A}" dt="2022-01-19T17:34:29.164" v="343" actId="14100"/>
          <ac:picMkLst>
            <pc:docMk/>
            <pc:sldMk cId="2150523221" sldId="330"/>
            <ac:picMk id="16" creationId="{D5EFA25C-F878-4599-A531-CD16DEA5E957}"/>
          </ac:picMkLst>
        </pc:picChg>
      </pc:sldChg>
      <pc:sldChg chg="del">
        <pc:chgData name="Ali Bidram" userId="8a03db95-0b23-4c8e-97d0-64f5ff8fa963" providerId="ADAL" clId="{A6902D05-B006-4A2D-B9C2-F779BC90668A}" dt="2022-01-19T17:08:51.525" v="83" actId="47"/>
        <pc:sldMkLst>
          <pc:docMk/>
          <pc:sldMk cId="2044399294" sldId="332"/>
        </pc:sldMkLst>
      </pc:sldChg>
      <pc:sldChg chg="del">
        <pc:chgData name="Ali Bidram" userId="8a03db95-0b23-4c8e-97d0-64f5ff8fa963" providerId="ADAL" clId="{A6902D05-B006-4A2D-B9C2-F779BC90668A}" dt="2022-01-19T17:08:53.371" v="84" actId="47"/>
        <pc:sldMkLst>
          <pc:docMk/>
          <pc:sldMk cId="4099779569" sldId="333"/>
        </pc:sldMkLst>
      </pc:sldChg>
      <pc:sldChg chg="del">
        <pc:chgData name="Ali Bidram" userId="8a03db95-0b23-4c8e-97d0-64f5ff8fa963" providerId="ADAL" clId="{A6902D05-B006-4A2D-B9C2-F779BC90668A}" dt="2022-01-19T17:08:54.233" v="85" actId="47"/>
        <pc:sldMkLst>
          <pc:docMk/>
          <pc:sldMk cId="1679206845" sldId="335"/>
        </pc:sldMkLst>
      </pc:sldChg>
      <pc:sldChg chg="del">
        <pc:chgData name="Ali Bidram" userId="8a03db95-0b23-4c8e-97d0-64f5ff8fa963" providerId="ADAL" clId="{A6902D05-B006-4A2D-B9C2-F779BC90668A}" dt="2022-01-19T17:08:54.932" v="86" actId="47"/>
        <pc:sldMkLst>
          <pc:docMk/>
          <pc:sldMk cId="2822684804" sldId="336"/>
        </pc:sldMkLst>
      </pc:sldChg>
      <pc:sldChg chg="del">
        <pc:chgData name="Ali Bidram" userId="8a03db95-0b23-4c8e-97d0-64f5ff8fa963" providerId="ADAL" clId="{A6902D05-B006-4A2D-B9C2-F779BC90668A}" dt="2022-01-19T17:08:59.423" v="91" actId="47"/>
        <pc:sldMkLst>
          <pc:docMk/>
          <pc:sldMk cId="1136483104" sldId="338"/>
        </pc:sldMkLst>
      </pc:sldChg>
      <pc:sldChg chg="del">
        <pc:chgData name="Ali Bidram" userId="8a03db95-0b23-4c8e-97d0-64f5ff8fa963" providerId="ADAL" clId="{A6902D05-B006-4A2D-B9C2-F779BC90668A}" dt="2022-01-19T17:08:59.995" v="92" actId="47"/>
        <pc:sldMkLst>
          <pc:docMk/>
          <pc:sldMk cId="23668493" sldId="339"/>
        </pc:sldMkLst>
      </pc:sldChg>
      <pc:sldChg chg="del">
        <pc:chgData name="Ali Bidram" userId="8a03db95-0b23-4c8e-97d0-64f5ff8fa963" providerId="ADAL" clId="{A6902D05-B006-4A2D-B9C2-F779BC90668A}" dt="2022-01-19T17:08:55.519" v="87" actId="47"/>
        <pc:sldMkLst>
          <pc:docMk/>
          <pc:sldMk cId="2268038860" sldId="343"/>
        </pc:sldMkLst>
      </pc:sldChg>
      <pc:sldChg chg="addSp modSp add mod">
        <pc:chgData name="Ali Bidram" userId="8a03db95-0b23-4c8e-97d0-64f5ff8fa963" providerId="ADAL" clId="{A6902D05-B006-4A2D-B9C2-F779BC90668A}" dt="2022-01-19T17:36:05.531" v="389" actId="1076"/>
        <pc:sldMkLst>
          <pc:docMk/>
          <pc:sldMk cId="3586396606" sldId="352"/>
        </pc:sldMkLst>
        <pc:spChg chg="mod">
          <ac:chgData name="Ali Bidram" userId="8a03db95-0b23-4c8e-97d0-64f5ff8fa963" providerId="ADAL" clId="{A6902D05-B006-4A2D-B9C2-F779BC90668A}" dt="2022-01-19T17:35:50.332" v="383" actId="20577"/>
          <ac:spMkLst>
            <pc:docMk/>
            <pc:sldMk cId="3586396606" sldId="352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36:03.804" v="388" actId="14100"/>
          <ac:spMkLst>
            <pc:docMk/>
            <pc:sldMk cId="3586396606" sldId="352"/>
            <ac:spMk id="5" creationId="{A608459A-D45D-4CB1-8C1E-BF91675938C8}"/>
          </ac:spMkLst>
        </pc:spChg>
        <pc:picChg chg="add mod">
          <ac:chgData name="Ali Bidram" userId="8a03db95-0b23-4c8e-97d0-64f5ff8fa963" providerId="ADAL" clId="{A6902D05-B006-4A2D-B9C2-F779BC90668A}" dt="2022-01-19T17:36:05.531" v="389" actId="1076"/>
          <ac:picMkLst>
            <pc:docMk/>
            <pc:sldMk cId="3586396606" sldId="352"/>
            <ac:picMk id="6" creationId="{B0FD38A4-CE96-4440-A0D1-12A8794061CB}"/>
          </ac:picMkLst>
        </pc:picChg>
      </pc:sldChg>
      <pc:sldChg chg="del">
        <pc:chgData name="Ali Bidram" userId="8a03db95-0b23-4c8e-97d0-64f5ff8fa963" providerId="ADAL" clId="{A6902D05-B006-4A2D-B9C2-F779BC90668A}" dt="2022-01-19T17:08:56.071" v="88" actId="47"/>
        <pc:sldMkLst>
          <pc:docMk/>
          <pc:sldMk cId="3956904588" sldId="352"/>
        </pc:sldMkLst>
      </pc:sldChg>
      <pc:sldChg chg="addSp modSp add mod">
        <pc:chgData name="Ali Bidram" userId="8a03db95-0b23-4c8e-97d0-64f5ff8fa963" providerId="ADAL" clId="{A6902D05-B006-4A2D-B9C2-F779BC90668A}" dt="2022-01-19T17:41:41.801" v="421" actId="1076"/>
        <pc:sldMkLst>
          <pc:docMk/>
          <pc:sldMk cId="883065619" sldId="353"/>
        </pc:sldMkLst>
        <pc:spChg chg="mod">
          <ac:chgData name="Ali Bidram" userId="8a03db95-0b23-4c8e-97d0-64f5ff8fa963" providerId="ADAL" clId="{A6902D05-B006-4A2D-B9C2-F779BC90668A}" dt="2022-01-19T17:37:36.148" v="405" actId="20577"/>
          <ac:spMkLst>
            <pc:docMk/>
            <pc:sldMk cId="883065619" sldId="353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39:56.805" v="412" actId="14100"/>
          <ac:spMkLst>
            <pc:docMk/>
            <pc:sldMk cId="883065619" sldId="353"/>
            <ac:spMk id="5" creationId="{B5B90304-55C2-41CE-9DC0-E0A1E5FEE687}"/>
          </ac:spMkLst>
        </pc:spChg>
        <pc:picChg chg="add mod">
          <ac:chgData name="Ali Bidram" userId="8a03db95-0b23-4c8e-97d0-64f5ff8fa963" providerId="ADAL" clId="{A6902D05-B006-4A2D-B9C2-F779BC90668A}" dt="2022-01-19T17:39:59.710" v="413" actId="1076"/>
          <ac:picMkLst>
            <pc:docMk/>
            <pc:sldMk cId="883065619" sldId="353"/>
            <ac:picMk id="6" creationId="{F80BB154-1E29-4712-A40B-DF23B08BD108}"/>
          </ac:picMkLst>
        </pc:picChg>
        <pc:picChg chg="add mod">
          <ac:chgData name="Ali Bidram" userId="8a03db95-0b23-4c8e-97d0-64f5ff8fa963" providerId="ADAL" clId="{A6902D05-B006-4A2D-B9C2-F779BC90668A}" dt="2022-01-19T17:40:43.916" v="417" actId="1076"/>
          <ac:picMkLst>
            <pc:docMk/>
            <pc:sldMk cId="883065619" sldId="353"/>
            <ac:picMk id="7" creationId="{8B846324-5572-4FB1-9F42-D0DF8D4394C6}"/>
          </ac:picMkLst>
        </pc:picChg>
        <pc:picChg chg="add mod">
          <ac:chgData name="Ali Bidram" userId="8a03db95-0b23-4c8e-97d0-64f5ff8fa963" providerId="ADAL" clId="{A6902D05-B006-4A2D-B9C2-F779BC90668A}" dt="2022-01-19T17:41:41.801" v="421" actId="1076"/>
          <ac:picMkLst>
            <pc:docMk/>
            <pc:sldMk cId="883065619" sldId="353"/>
            <ac:picMk id="8" creationId="{F1149BD3-C4B6-43FA-A4EC-CE3AF45B9E0C}"/>
          </ac:picMkLst>
        </pc:picChg>
      </pc:sldChg>
      <pc:sldChg chg="del">
        <pc:chgData name="Ali Bidram" userId="8a03db95-0b23-4c8e-97d0-64f5ff8fa963" providerId="ADAL" clId="{A6902D05-B006-4A2D-B9C2-F779BC90668A}" dt="2022-01-19T17:08:57.239" v="89" actId="47"/>
        <pc:sldMkLst>
          <pc:docMk/>
          <pc:sldMk cId="1278350444" sldId="353"/>
        </pc:sldMkLst>
      </pc:sldChg>
      <pc:sldChg chg="addSp delSp modSp add mod">
        <pc:chgData name="Ali Bidram" userId="8a03db95-0b23-4c8e-97d0-64f5ff8fa963" providerId="ADAL" clId="{A6902D05-B006-4A2D-B9C2-F779BC90668A}" dt="2022-01-19T17:45:55.061" v="468" actId="1076"/>
        <pc:sldMkLst>
          <pc:docMk/>
          <pc:sldMk cId="1729268464" sldId="354"/>
        </pc:sldMkLst>
        <pc:spChg chg="mod">
          <ac:chgData name="Ali Bidram" userId="8a03db95-0b23-4c8e-97d0-64f5ff8fa963" providerId="ADAL" clId="{A6902D05-B006-4A2D-B9C2-F779BC90668A}" dt="2022-01-19T17:41:52.166" v="445" actId="20577"/>
          <ac:spMkLst>
            <pc:docMk/>
            <pc:sldMk cId="1729268464" sldId="354"/>
            <ac:spMk id="2" creationId="{4624431C-5019-47DA-A777-2659A7560986}"/>
          </ac:spMkLst>
        </pc:spChg>
        <pc:spChg chg="add">
          <ac:chgData name="Ali Bidram" userId="8a03db95-0b23-4c8e-97d0-64f5ff8fa963" providerId="ADAL" clId="{A6902D05-B006-4A2D-B9C2-F779BC90668A}" dt="2022-01-19T17:43:09.564" v="449"/>
          <ac:spMkLst>
            <pc:docMk/>
            <pc:sldMk cId="1729268464" sldId="354"/>
            <ac:spMk id="5" creationId="{EE508F4A-22C7-4186-A091-8832D10F992F}"/>
          </ac:spMkLst>
        </pc:spChg>
        <pc:spChg chg="add mod">
          <ac:chgData name="Ali Bidram" userId="8a03db95-0b23-4c8e-97d0-64f5ff8fa963" providerId="ADAL" clId="{A6902D05-B006-4A2D-B9C2-F779BC90668A}" dt="2022-01-19T17:44:23.494" v="461" actId="20577"/>
          <ac:spMkLst>
            <pc:docMk/>
            <pc:sldMk cId="1729268464" sldId="354"/>
            <ac:spMk id="8" creationId="{8B463D53-8BE7-4E91-BCA8-B1BBAFC7F9E4}"/>
          </ac:spMkLst>
        </pc:spChg>
        <pc:spChg chg="add mod">
          <ac:chgData name="Ali Bidram" userId="8a03db95-0b23-4c8e-97d0-64f5ff8fa963" providerId="ADAL" clId="{A6902D05-B006-4A2D-B9C2-F779BC90668A}" dt="2022-01-19T17:45:27.495" v="465" actId="1076"/>
          <ac:spMkLst>
            <pc:docMk/>
            <pc:sldMk cId="1729268464" sldId="354"/>
            <ac:spMk id="11" creationId="{78692FB2-1D8A-42E0-9516-3AC766425454}"/>
          </ac:spMkLst>
        </pc:spChg>
        <pc:graphicFrameChg chg="add del mod">
          <ac:chgData name="Ali Bidram" userId="8a03db95-0b23-4c8e-97d0-64f5ff8fa963" providerId="ADAL" clId="{A6902D05-B006-4A2D-B9C2-F779BC90668A}" dt="2022-01-19T17:43:09.054" v="448"/>
          <ac:graphicFrameMkLst>
            <pc:docMk/>
            <pc:sldMk cId="1729268464" sldId="354"/>
            <ac:graphicFrameMk id="3" creationId="{8ABA4A42-7FA9-4DA7-BBE6-BF6D418F8179}"/>
          </ac:graphicFrameMkLst>
        </pc:graphicFrameChg>
        <pc:graphicFrameChg chg="add mod">
          <ac:chgData name="Ali Bidram" userId="8a03db95-0b23-4c8e-97d0-64f5ff8fa963" providerId="ADAL" clId="{A6902D05-B006-4A2D-B9C2-F779BC90668A}" dt="2022-01-19T17:45:29.085" v="466" actId="1076"/>
          <ac:graphicFrameMkLst>
            <pc:docMk/>
            <pc:sldMk cId="1729268464" sldId="354"/>
            <ac:graphicFrameMk id="6" creationId="{22F6B357-7802-4F8B-B00E-8A060783C60A}"/>
          </ac:graphicFrameMkLst>
        </pc:graphicFrameChg>
        <pc:picChg chg="add mod">
          <ac:chgData name="Ali Bidram" userId="8a03db95-0b23-4c8e-97d0-64f5ff8fa963" providerId="ADAL" clId="{A6902D05-B006-4A2D-B9C2-F779BC90668A}" dt="2022-01-19T17:44:54.573" v="463" actId="1076"/>
          <ac:picMkLst>
            <pc:docMk/>
            <pc:sldMk cId="1729268464" sldId="354"/>
            <ac:picMk id="9" creationId="{7419DAB1-F576-46B2-A976-C2111C10DB64}"/>
          </ac:picMkLst>
        </pc:picChg>
        <pc:picChg chg="add mod">
          <ac:chgData name="Ali Bidram" userId="8a03db95-0b23-4c8e-97d0-64f5ff8fa963" providerId="ADAL" clId="{A6902D05-B006-4A2D-B9C2-F779BC90668A}" dt="2022-01-19T17:45:55.061" v="468" actId="1076"/>
          <ac:picMkLst>
            <pc:docMk/>
            <pc:sldMk cId="1729268464" sldId="354"/>
            <ac:picMk id="12" creationId="{BE5949B2-EBA8-4582-8791-86FEFA3162F2}"/>
          </ac:picMkLst>
        </pc:picChg>
      </pc:sldChg>
      <pc:sldChg chg="del">
        <pc:chgData name="Ali Bidram" userId="8a03db95-0b23-4c8e-97d0-64f5ff8fa963" providerId="ADAL" clId="{A6902D05-B006-4A2D-B9C2-F779BC90668A}" dt="2022-01-19T17:09:01.625" v="94" actId="47"/>
        <pc:sldMkLst>
          <pc:docMk/>
          <pc:sldMk cId="3898264604" sldId="354"/>
        </pc:sldMkLst>
      </pc:sldChg>
      <pc:sldChg chg="addSp delSp modSp add mod">
        <pc:chgData name="Ali Bidram" userId="8a03db95-0b23-4c8e-97d0-64f5ff8fa963" providerId="ADAL" clId="{A6902D05-B006-4A2D-B9C2-F779BC90668A}" dt="2022-01-19T17:47:55.932" v="494" actId="1076"/>
        <pc:sldMkLst>
          <pc:docMk/>
          <pc:sldMk cId="1911177254" sldId="355"/>
        </pc:sldMkLst>
        <pc:spChg chg="mod">
          <ac:chgData name="Ali Bidram" userId="8a03db95-0b23-4c8e-97d0-64f5ff8fa963" providerId="ADAL" clId="{A6902D05-B006-4A2D-B9C2-F779BC90668A}" dt="2022-01-19T17:46:27.036" v="475" actId="1076"/>
          <ac:spMkLst>
            <pc:docMk/>
            <pc:sldMk cId="1911177254" sldId="355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46:40.488" v="480" actId="1076"/>
          <ac:spMkLst>
            <pc:docMk/>
            <pc:sldMk cId="1911177254" sldId="355"/>
            <ac:spMk id="5" creationId="{4DD77D1F-61D0-4D71-844A-9A4034A5986F}"/>
          </ac:spMkLst>
        </pc:spChg>
        <pc:spChg chg="add mod">
          <ac:chgData name="Ali Bidram" userId="8a03db95-0b23-4c8e-97d0-64f5ff8fa963" providerId="ADAL" clId="{A6902D05-B006-4A2D-B9C2-F779BC90668A}" dt="2022-01-19T17:47:02.755" v="485" actId="1076"/>
          <ac:spMkLst>
            <pc:docMk/>
            <pc:sldMk cId="1911177254" sldId="355"/>
            <ac:spMk id="8" creationId="{225B0076-66AC-497E-BA00-714D3CF23F9E}"/>
          </ac:spMkLst>
        </pc:spChg>
        <pc:graphicFrameChg chg="add del mod">
          <ac:chgData name="Ali Bidram" userId="8a03db95-0b23-4c8e-97d0-64f5ff8fa963" providerId="ADAL" clId="{A6902D05-B006-4A2D-B9C2-F779BC90668A}" dt="2022-01-19T17:46:36.105" v="478"/>
          <ac:graphicFrameMkLst>
            <pc:docMk/>
            <pc:sldMk cId="1911177254" sldId="355"/>
            <ac:graphicFrameMk id="3" creationId="{B30E0ADF-C670-4535-ABFA-FC8BD918355C}"/>
          </ac:graphicFrameMkLst>
        </pc:graphicFrameChg>
        <pc:graphicFrameChg chg="add mod">
          <ac:chgData name="Ali Bidram" userId="8a03db95-0b23-4c8e-97d0-64f5ff8fa963" providerId="ADAL" clId="{A6902D05-B006-4A2D-B9C2-F779BC90668A}" dt="2022-01-19T17:47:55.932" v="494" actId="1076"/>
          <ac:graphicFrameMkLst>
            <pc:docMk/>
            <pc:sldMk cId="1911177254" sldId="355"/>
            <ac:graphicFrameMk id="6" creationId="{2AFF87DD-376C-4890-8117-8F2CEFE270C1}"/>
          </ac:graphicFrameMkLst>
        </pc:graphicFrameChg>
        <pc:graphicFrameChg chg="add del mod">
          <ac:chgData name="Ali Bidram" userId="8a03db95-0b23-4c8e-97d0-64f5ff8fa963" providerId="ADAL" clId="{A6902D05-B006-4A2D-B9C2-F779BC90668A}" dt="2022-01-19T17:46:47.525" v="483"/>
          <ac:graphicFrameMkLst>
            <pc:docMk/>
            <pc:sldMk cId="1911177254" sldId="355"/>
            <ac:graphicFrameMk id="7" creationId="{D317B381-F493-4B52-9B78-087102C256C7}"/>
          </ac:graphicFrameMkLst>
        </pc:graphicFrameChg>
        <pc:graphicFrameChg chg="add mod">
          <ac:chgData name="Ali Bidram" userId="8a03db95-0b23-4c8e-97d0-64f5ff8fa963" providerId="ADAL" clId="{A6902D05-B006-4A2D-B9C2-F779BC90668A}" dt="2022-01-19T17:47:54.276" v="493" actId="1076"/>
          <ac:graphicFrameMkLst>
            <pc:docMk/>
            <pc:sldMk cId="1911177254" sldId="355"/>
            <ac:graphicFrameMk id="9" creationId="{8C1CF6D0-B7E7-4C5D-853F-1577B4AD2153}"/>
          </ac:graphicFrameMkLst>
        </pc:graphicFrameChg>
        <pc:picChg chg="add mod">
          <ac:chgData name="Ali Bidram" userId="8a03db95-0b23-4c8e-97d0-64f5ff8fa963" providerId="ADAL" clId="{A6902D05-B006-4A2D-B9C2-F779BC90668A}" dt="2022-01-19T17:47:35.836" v="492" actId="1076"/>
          <ac:picMkLst>
            <pc:docMk/>
            <pc:sldMk cId="1911177254" sldId="355"/>
            <ac:picMk id="10" creationId="{759BEF6D-0638-4E78-BB2B-05175A6EED9E}"/>
          </ac:picMkLst>
        </pc:picChg>
        <pc:picChg chg="add mod">
          <ac:chgData name="Ali Bidram" userId="8a03db95-0b23-4c8e-97d0-64f5ff8fa963" providerId="ADAL" clId="{A6902D05-B006-4A2D-B9C2-F779BC90668A}" dt="2022-01-19T17:47:35.836" v="492" actId="1076"/>
          <ac:picMkLst>
            <pc:docMk/>
            <pc:sldMk cId="1911177254" sldId="355"/>
            <ac:picMk id="11" creationId="{571C9629-CA5A-46F8-AFD5-CFA80FE3AA8B}"/>
          </ac:picMkLst>
        </pc:picChg>
        <pc:picChg chg="add mod">
          <ac:chgData name="Ali Bidram" userId="8a03db95-0b23-4c8e-97d0-64f5ff8fa963" providerId="ADAL" clId="{A6902D05-B006-4A2D-B9C2-F779BC90668A}" dt="2022-01-19T17:47:35.836" v="492" actId="1076"/>
          <ac:picMkLst>
            <pc:docMk/>
            <pc:sldMk cId="1911177254" sldId="355"/>
            <ac:picMk id="12" creationId="{A7AE7D3F-6305-4EE0-83D6-05AA143CEF64}"/>
          </ac:picMkLst>
        </pc:picChg>
      </pc:sldChg>
      <pc:sldChg chg="del">
        <pc:chgData name="Ali Bidram" userId="8a03db95-0b23-4c8e-97d0-64f5ff8fa963" providerId="ADAL" clId="{A6902D05-B006-4A2D-B9C2-F779BC90668A}" dt="2022-01-19T17:08:58.519" v="90" actId="47"/>
        <pc:sldMkLst>
          <pc:docMk/>
          <pc:sldMk cId="4140855323" sldId="355"/>
        </pc:sldMkLst>
      </pc:sldChg>
      <pc:sldChg chg="addSp modSp add mod">
        <pc:chgData name="Ali Bidram" userId="8a03db95-0b23-4c8e-97d0-64f5ff8fa963" providerId="ADAL" clId="{A6902D05-B006-4A2D-B9C2-F779BC90668A}" dt="2022-01-19T17:49:54.617" v="575" actId="20577"/>
        <pc:sldMkLst>
          <pc:docMk/>
          <pc:sldMk cId="2470847037" sldId="356"/>
        </pc:sldMkLst>
        <pc:spChg chg="mod">
          <ac:chgData name="Ali Bidram" userId="8a03db95-0b23-4c8e-97d0-64f5ff8fa963" providerId="ADAL" clId="{A6902D05-B006-4A2D-B9C2-F779BC90668A}" dt="2022-01-19T17:48:07.707" v="499" actId="14100"/>
          <ac:spMkLst>
            <pc:docMk/>
            <pc:sldMk cId="2470847037" sldId="356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49:46.372" v="571" actId="1076"/>
          <ac:spMkLst>
            <pc:docMk/>
            <pc:sldMk cId="2470847037" sldId="356"/>
            <ac:spMk id="3" creationId="{DA6E5A70-D78A-44A6-B461-4E933DA8B152}"/>
          </ac:spMkLst>
        </pc:spChg>
        <pc:spChg chg="add mod">
          <ac:chgData name="Ali Bidram" userId="8a03db95-0b23-4c8e-97d0-64f5ff8fa963" providerId="ADAL" clId="{A6902D05-B006-4A2D-B9C2-F779BC90668A}" dt="2022-01-19T17:49:54.617" v="575" actId="20577"/>
          <ac:spMkLst>
            <pc:docMk/>
            <pc:sldMk cId="2470847037" sldId="356"/>
            <ac:spMk id="9" creationId="{97B5709F-A61E-420B-B796-D85C0BBD994B}"/>
          </ac:spMkLst>
        </pc:spChg>
        <pc:picChg chg="add mod">
          <ac:chgData name="Ali Bidram" userId="8a03db95-0b23-4c8e-97d0-64f5ff8fa963" providerId="ADAL" clId="{A6902D05-B006-4A2D-B9C2-F779BC90668A}" dt="2022-01-19T17:49:19.642" v="540" actId="1076"/>
          <ac:picMkLst>
            <pc:docMk/>
            <pc:sldMk cId="2470847037" sldId="356"/>
            <ac:picMk id="5" creationId="{C15D9374-F8D0-4DF9-AF3F-E7D424FF4B62}"/>
          </ac:picMkLst>
        </pc:picChg>
        <pc:picChg chg="add mod">
          <ac:chgData name="Ali Bidram" userId="8a03db95-0b23-4c8e-97d0-64f5ff8fa963" providerId="ADAL" clId="{A6902D05-B006-4A2D-B9C2-F779BC90668A}" dt="2022-01-19T17:49:23.155" v="542" actId="14100"/>
          <ac:picMkLst>
            <pc:docMk/>
            <pc:sldMk cId="2470847037" sldId="356"/>
            <ac:picMk id="6" creationId="{06080CE8-6441-4418-B942-BB25D4697DEF}"/>
          </ac:picMkLst>
        </pc:picChg>
        <pc:picChg chg="add mod">
          <ac:chgData name="Ali Bidram" userId="8a03db95-0b23-4c8e-97d0-64f5ff8fa963" providerId="ADAL" clId="{A6902D05-B006-4A2D-B9C2-F779BC90668A}" dt="2022-01-19T17:49:27.049" v="544" actId="14100"/>
          <ac:picMkLst>
            <pc:docMk/>
            <pc:sldMk cId="2470847037" sldId="356"/>
            <ac:picMk id="7" creationId="{A5A07CCB-2BAE-4D17-910D-CCAFDABA3FBA}"/>
          </ac:picMkLst>
        </pc:picChg>
        <pc:picChg chg="add mod">
          <ac:chgData name="Ali Bidram" userId="8a03db95-0b23-4c8e-97d0-64f5ff8fa963" providerId="ADAL" clId="{A6902D05-B006-4A2D-B9C2-F779BC90668A}" dt="2022-01-19T17:49:28.892" v="545" actId="1076"/>
          <ac:picMkLst>
            <pc:docMk/>
            <pc:sldMk cId="2470847037" sldId="356"/>
            <ac:picMk id="8" creationId="{A5AFD562-A3D6-4EBD-9551-405AAE4AA522}"/>
          </ac:picMkLst>
        </pc:picChg>
      </pc:sldChg>
      <pc:sldChg chg="del">
        <pc:chgData name="Ali Bidram" userId="8a03db95-0b23-4c8e-97d0-64f5ff8fa963" providerId="ADAL" clId="{A6902D05-B006-4A2D-B9C2-F779BC90668A}" dt="2022-01-19T17:09:00.652" v="93" actId="47"/>
        <pc:sldMkLst>
          <pc:docMk/>
          <pc:sldMk cId="3210781898" sldId="356"/>
        </pc:sldMkLst>
      </pc:sldChg>
      <pc:sldChg chg="addSp delSp modSp add mod">
        <pc:chgData name="Ali Bidram" userId="8a03db95-0b23-4c8e-97d0-64f5ff8fa963" providerId="ADAL" clId="{A6902D05-B006-4A2D-B9C2-F779BC90668A}" dt="2022-01-19T17:57:51.872" v="657" actId="1076"/>
        <pc:sldMkLst>
          <pc:docMk/>
          <pc:sldMk cId="908529109" sldId="357"/>
        </pc:sldMkLst>
        <pc:spChg chg="mod">
          <ac:chgData name="Ali Bidram" userId="8a03db95-0b23-4c8e-97d0-64f5ff8fa963" providerId="ADAL" clId="{A6902D05-B006-4A2D-B9C2-F779BC90668A}" dt="2022-01-19T17:55:52.458" v="617" actId="20577"/>
          <ac:spMkLst>
            <pc:docMk/>
            <pc:sldMk cId="908529109" sldId="357"/>
            <ac:spMk id="2" creationId="{4624431C-5019-47DA-A777-2659A7560986}"/>
          </ac:spMkLst>
        </pc:spChg>
        <pc:spChg chg="add del mod">
          <ac:chgData name="Ali Bidram" userId="8a03db95-0b23-4c8e-97d0-64f5ff8fa963" providerId="ADAL" clId="{A6902D05-B006-4A2D-B9C2-F779BC90668A}" dt="2022-01-19T17:57:31.650" v="650" actId="478"/>
          <ac:spMkLst>
            <pc:docMk/>
            <pc:sldMk cId="908529109" sldId="357"/>
            <ac:spMk id="5" creationId="{6C5B0F0F-5B60-47A4-8717-A15D92F73D58}"/>
          </ac:spMkLst>
        </pc:spChg>
        <pc:picChg chg="add mod">
          <ac:chgData name="Ali Bidram" userId="8a03db95-0b23-4c8e-97d0-64f5ff8fa963" providerId="ADAL" clId="{A6902D05-B006-4A2D-B9C2-F779BC90668A}" dt="2022-01-19T17:57:38.696" v="652" actId="1076"/>
          <ac:picMkLst>
            <pc:docMk/>
            <pc:sldMk cId="908529109" sldId="357"/>
            <ac:picMk id="6" creationId="{3AE17B2E-B95D-4947-8C02-AB7BE9E00933}"/>
          </ac:picMkLst>
        </pc:picChg>
        <pc:picChg chg="add mod">
          <ac:chgData name="Ali Bidram" userId="8a03db95-0b23-4c8e-97d0-64f5ff8fa963" providerId="ADAL" clId="{A6902D05-B006-4A2D-B9C2-F779BC90668A}" dt="2022-01-19T17:57:41.006" v="653" actId="1076"/>
          <ac:picMkLst>
            <pc:docMk/>
            <pc:sldMk cId="908529109" sldId="357"/>
            <ac:picMk id="7" creationId="{AC250922-2265-4F85-84F0-ED272543B779}"/>
          </ac:picMkLst>
        </pc:picChg>
        <pc:picChg chg="add mod">
          <ac:chgData name="Ali Bidram" userId="8a03db95-0b23-4c8e-97d0-64f5ff8fa963" providerId="ADAL" clId="{A6902D05-B006-4A2D-B9C2-F779BC90668A}" dt="2022-01-19T17:57:37.011" v="651" actId="1076"/>
          <ac:picMkLst>
            <pc:docMk/>
            <pc:sldMk cId="908529109" sldId="357"/>
            <ac:picMk id="8" creationId="{4C474372-6D1D-4EA5-8EA7-26AD075B7E09}"/>
          </ac:picMkLst>
        </pc:picChg>
        <pc:picChg chg="add mod">
          <ac:chgData name="Ali Bidram" userId="8a03db95-0b23-4c8e-97d0-64f5ff8fa963" providerId="ADAL" clId="{A6902D05-B006-4A2D-B9C2-F779BC90668A}" dt="2022-01-19T17:57:43.220" v="654" actId="1076"/>
          <ac:picMkLst>
            <pc:docMk/>
            <pc:sldMk cId="908529109" sldId="357"/>
            <ac:picMk id="9" creationId="{90A9A587-CC37-4065-92EB-02B6C8E6E2E1}"/>
          </ac:picMkLst>
        </pc:picChg>
        <pc:picChg chg="add mod">
          <ac:chgData name="Ali Bidram" userId="8a03db95-0b23-4c8e-97d0-64f5ff8fa963" providerId="ADAL" clId="{A6902D05-B006-4A2D-B9C2-F779BC90668A}" dt="2022-01-19T17:57:46.098" v="655" actId="1076"/>
          <ac:picMkLst>
            <pc:docMk/>
            <pc:sldMk cId="908529109" sldId="357"/>
            <ac:picMk id="10" creationId="{5F8EA64B-DC71-4A9A-A30A-A303E250ABCA}"/>
          </ac:picMkLst>
        </pc:picChg>
        <pc:picChg chg="add mod">
          <ac:chgData name="Ali Bidram" userId="8a03db95-0b23-4c8e-97d0-64f5ff8fa963" providerId="ADAL" clId="{A6902D05-B006-4A2D-B9C2-F779BC90668A}" dt="2022-01-19T17:57:51.872" v="657" actId="1076"/>
          <ac:picMkLst>
            <pc:docMk/>
            <pc:sldMk cId="908529109" sldId="357"/>
            <ac:picMk id="11" creationId="{E4DC66D8-A334-4A4E-B205-104563AD9826}"/>
          </ac:picMkLst>
        </pc:picChg>
        <pc:picChg chg="add mod">
          <ac:chgData name="Ali Bidram" userId="8a03db95-0b23-4c8e-97d0-64f5ff8fa963" providerId="ADAL" clId="{A6902D05-B006-4A2D-B9C2-F779BC90668A}" dt="2022-01-19T17:57:48.352" v="656" actId="1076"/>
          <ac:picMkLst>
            <pc:docMk/>
            <pc:sldMk cId="908529109" sldId="357"/>
            <ac:picMk id="12" creationId="{815B4AA9-EF94-4200-B8A5-19D63FB2B273}"/>
          </ac:picMkLst>
        </pc:picChg>
      </pc:sldChg>
      <pc:sldChg chg="addSp delSp modSp add mod">
        <pc:chgData name="Ali Bidram" userId="8a03db95-0b23-4c8e-97d0-64f5ff8fa963" providerId="ADAL" clId="{A6902D05-B006-4A2D-B9C2-F779BC90668A}" dt="2022-01-19T17:59:39.073" v="683" actId="1076"/>
        <pc:sldMkLst>
          <pc:docMk/>
          <pc:sldMk cId="2141084283" sldId="358"/>
        </pc:sldMkLst>
        <pc:spChg chg="mod">
          <ac:chgData name="Ali Bidram" userId="8a03db95-0b23-4c8e-97d0-64f5ff8fa963" providerId="ADAL" clId="{A6902D05-B006-4A2D-B9C2-F779BC90668A}" dt="2022-01-19T17:56:03.596" v="636" actId="20577"/>
          <ac:spMkLst>
            <pc:docMk/>
            <pc:sldMk cId="2141084283" sldId="358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59:39.073" v="683" actId="1076"/>
          <ac:spMkLst>
            <pc:docMk/>
            <pc:sldMk cId="2141084283" sldId="358"/>
            <ac:spMk id="9" creationId="{6459B39F-0EFD-49A2-A29D-426302B76E73}"/>
          </ac:spMkLst>
        </pc:spChg>
        <pc:graphicFrameChg chg="add del mod">
          <ac:chgData name="Ali Bidram" userId="8a03db95-0b23-4c8e-97d0-64f5ff8fa963" providerId="ADAL" clId="{A6902D05-B006-4A2D-B9C2-F779BC90668A}" dt="2022-01-19T17:59:02.746" v="669"/>
          <ac:graphicFrameMkLst>
            <pc:docMk/>
            <pc:sldMk cId="2141084283" sldId="358"/>
            <ac:graphicFrameMk id="3" creationId="{702FAF40-0264-4F63-B39A-541F88709B74}"/>
          </ac:graphicFrameMkLst>
        </pc:graphicFrameChg>
        <pc:picChg chg="add mod">
          <ac:chgData name="Ali Bidram" userId="8a03db95-0b23-4c8e-97d0-64f5ff8fa963" providerId="ADAL" clId="{A6902D05-B006-4A2D-B9C2-F779BC90668A}" dt="2022-01-19T17:59:20.503" v="676" actId="1076"/>
          <ac:picMkLst>
            <pc:docMk/>
            <pc:sldMk cId="2141084283" sldId="358"/>
            <ac:picMk id="5" creationId="{13B0A172-7EBC-474E-8606-D486EED9FE29}"/>
          </ac:picMkLst>
        </pc:picChg>
        <pc:picChg chg="add mod">
          <ac:chgData name="Ali Bidram" userId="8a03db95-0b23-4c8e-97d0-64f5ff8fa963" providerId="ADAL" clId="{A6902D05-B006-4A2D-B9C2-F779BC90668A}" dt="2022-01-19T17:59:22.758" v="677" actId="1076"/>
          <ac:picMkLst>
            <pc:docMk/>
            <pc:sldMk cId="2141084283" sldId="358"/>
            <ac:picMk id="6" creationId="{E2BC819B-8A37-47E8-8890-8EC88E7BDECB}"/>
          </ac:picMkLst>
        </pc:picChg>
        <pc:picChg chg="add mod">
          <ac:chgData name="Ali Bidram" userId="8a03db95-0b23-4c8e-97d0-64f5ff8fa963" providerId="ADAL" clId="{A6902D05-B006-4A2D-B9C2-F779BC90668A}" dt="2022-01-19T17:59:27.534" v="679" actId="14100"/>
          <ac:picMkLst>
            <pc:docMk/>
            <pc:sldMk cId="2141084283" sldId="358"/>
            <ac:picMk id="7" creationId="{FD8854F6-CF09-4AF8-8EFA-F3F0A065EE1B}"/>
          </ac:picMkLst>
        </pc:picChg>
      </pc:sldChg>
      <pc:sldChg chg="addSp delSp modSp add mod">
        <pc:chgData name="Ali Bidram" userId="8a03db95-0b23-4c8e-97d0-64f5ff8fa963" providerId="ADAL" clId="{A6902D05-B006-4A2D-B9C2-F779BC90668A}" dt="2022-01-19T18:01:28.807" v="743" actId="20577"/>
        <pc:sldMkLst>
          <pc:docMk/>
          <pc:sldMk cId="3083077680" sldId="359"/>
        </pc:sldMkLst>
        <pc:spChg chg="mod">
          <ac:chgData name="Ali Bidram" userId="8a03db95-0b23-4c8e-97d0-64f5ff8fa963" providerId="ADAL" clId="{A6902D05-B006-4A2D-B9C2-F779BC90668A}" dt="2022-01-19T18:01:28.807" v="743" actId="20577"/>
          <ac:spMkLst>
            <pc:docMk/>
            <pc:sldMk cId="3083077680" sldId="359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7:52:46.924" v="594" actId="1076"/>
          <ac:spMkLst>
            <pc:docMk/>
            <pc:sldMk cId="3083077680" sldId="359"/>
            <ac:spMk id="5" creationId="{D1E00825-4410-45AF-BF8B-CED7263145B5}"/>
          </ac:spMkLst>
        </pc:spChg>
        <pc:spChg chg="add mod">
          <ac:chgData name="Ali Bidram" userId="8a03db95-0b23-4c8e-97d0-64f5ff8fa963" providerId="ADAL" clId="{A6902D05-B006-4A2D-B9C2-F779BC90668A}" dt="2022-01-19T17:52:17.412" v="585" actId="1076"/>
          <ac:spMkLst>
            <pc:docMk/>
            <pc:sldMk cId="3083077680" sldId="359"/>
            <ac:spMk id="7" creationId="{74C18721-D862-4202-A937-110CF26FE293}"/>
          </ac:spMkLst>
        </pc:spChg>
        <pc:graphicFrameChg chg="add del mod">
          <ac:chgData name="Ali Bidram" userId="8a03db95-0b23-4c8e-97d0-64f5ff8fa963" providerId="ADAL" clId="{A6902D05-B006-4A2D-B9C2-F779BC90668A}" dt="2022-01-19T17:52:12.826" v="582"/>
          <ac:graphicFrameMkLst>
            <pc:docMk/>
            <pc:sldMk cId="3083077680" sldId="359"/>
            <ac:graphicFrameMk id="6" creationId="{465D59EB-8752-47E4-B73B-0F4515381A02}"/>
          </ac:graphicFrameMkLst>
        </pc:graphicFrameChg>
        <pc:graphicFrameChg chg="add mod">
          <ac:chgData name="Ali Bidram" userId="8a03db95-0b23-4c8e-97d0-64f5ff8fa963" providerId="ADAL" clId="{A6902D05-B006-4A2D-B9C2-F779BC90668A}" dt="2022-01-19T17:52:33.215" v="590" actId="1076"/>
          <ac:graphicFrameMkLst>
            <pc:docMk/>
            <pc:sldMk cId="3083077680" sldId="359"/>
            <ac:graphicFrameMk id="8" creationId="{99B26348-C844-40AE-9199-424592B5DF22}"/>
          </ac:graphicFrameMkLst>
        </pc:graphicFrameChg>
        <pc:picChg chg="add del">
          <ac:chgData name="Ali Bidram" userId="8a03db95-0b23-4c8e-97d0-64f5ff8fa963" providerId="ADAL" clId="{A6902D05-B006-4A2D-B9C2-F779BC90668A}" dt="2022-01-19T17:51:56.023" v="577"/>
          <ac:picMkLst>
            <pc:docMk/>
            <pc:sldMk cId="3083077680" sldId="359"/>
            <ac:picMk id="3" creationId="{5F32B444-2A1A-44AC-B038-5A65D01A8C28}"/>
          </ac:picMkLst>
        </pc:picChg>
      </pc:sldChg>
      <pc:sldChg chg="addSp modSp add mod">
        <pc:chgData name="Ali Bidram" userId="8a03db95-0b23-4c8e-97d0-64f5ff8fa963" providerId="ADAL" clId="{A6902D05-B006-4A2D-B9C2-F779BC90668A}" dt="2022-01-19T18:01:15.673" v="705" actId="20577"/>
        <pc:sldMkLst>
          <pc:docMk/>
          <pc:sldMk cId="2592201144" sldId="360"/>
        </pc:sldMkLst>
        <pc:spChg chg="mod">
          <ac:chgData name="Ali Bidram" userId="8a03db95-0b23-4c8e-97d0-64f5ff8fa963" providerId="ADAL" clId="{A6902D05-B006-4A2D-B9C2-F779BC90668A}" dt="2022-01-19T18:01:15.673" v="705" actId="20577"/>
          <ac:spMkLst>
            <pc:docMk/>
            <pc:sldMk cId="2592201144" sldId="360"/>
            <ac:spMk id="2" creationId="{4624431C-5019-47DA-A777-2659A7560986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5" creationId="{6BB91A72-3982-4BD7-AF65-441FF3F25245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8" creationId="{729B94CA-3149-4416-8BDD-A601CD97CC32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13" creationId="{337C5498-811B-4503-9CF1-3493F5423481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14" creationId="{B87FA545-259C-402A-9863-3B09E58E6733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15" creationId="{88ED9305-0388-41AA-966A-B7696E3169BB}"/>
          </ac:spMkLst>
        </pc:spChg>
        <pc:spChg chg="add mod">
          <ac:chgData name="Ali Bidram" userId="8a03db95-0b23-4c8e-97d0-64f5ff8fa963" providerId="ADAL" clId="{A6902D05-B006-4A2D-B9C2-F779BC90668A}" dt="2022-01-19T18:01:07.321" v="685" actId="1076"/>
          <ac:spMkLst>
            <pc:docMk/>
            <pc:sldMk cId="2592201144" sldId="360"/>
            <ac:spMk id="16" creationId="{3F6D9432-E33E-47ED-99D7-0DF5F09FEEFF}"/>
          </ac:spMkLst>
        </pc:spChg>
        <pc:graphicFrameChg chg="add mod">
          <ac:chgData name="Ali Bidram" userId="8a03db95-0b23-4c8e-97d0-64f5ff8fa963" providerId="ADAL" clId="{A6902D05-B006-4A2D-B9C2-F779BC90668A}" dt="2022-01-19T18:01:07.321" v="685" actId="1076"/>
          <ac:graphicFrameMkLst>
            <pc:docMk/>
            <pc:sldMk cId="2592201144" sldId="360"/>
            <ac:graphicFrameMk id="6" creationId="{BD8ECE3E-F0B5-4284-83F8-E720819AE1CA}"/>
          </ac:graphicFrameMkLst>
        </pc:graphicFrameChg>
        <pc:graphicFrameChg chg="add mod">
          <ac:chgData name="Ali Bidram" userId="8a03db95-0b23-4c8e-97d0-64f5ff8fa963" providerId="ADAL" clId="{A6902D05-B006-4A2D-B9C2-F779BC90668A}" dt="2022-01-19T18:01:07.321" v="685" actId="1076"/>
          <ac:graphicFrameMkLst>
            <pc:docMk/>
            <pc:sldMk cId="2592201144" sldId="360"/>
            <ac:graphicFrameMk id="7" creationId="{DE6425C8-150F-4A94-BD5E-9A454C7D8B20}"/>
          </ac:graphicFrameMkLst>
        </pc:graphicFrameChg>
        <pc:picChg chg="add mod">
          <ac:chgData name="Ali Bidram" userId="8a03db95-0b23-4c8e-97d0-64f5ff8fa963" providerId="ADAL" clId="{A6902D05-B006-4A2D-B9C2-F779BC90668A}" dt="2022-01-19T18:01:07.321" v="685" actId="1076"/>
          <ac:picMkLst>
            <pc:docMk/>
            <pc:sldMk cId="2592201144" sldId="360"/>
            <ac:picMk id="9" creationId="{FD64471C-6E2B-4AF4-B81B-E4E586CC0E7A}"/>
          </ac:picMkLst>
        </pc:picChg>
        <pc:picChg chg="add mod">
          <ac:chgData name="Ali Bidram" userId="8a03db95-0b23-4c8e-97d0-64f5ff8fa963" providerId="ADAL" clId="{A6902D05-B006-4A2D-B9C2-F779BC90668A}" dt="2022-01-19T18:01:07.321" v="685" actId="1076"/>
          <ac:picMkLst>
            <pc:docMk/>
            <pc:sldMk cId="2592201144" sldId="360"/>
            <ac:picMk id="10" creationId="{2F9742D4-CDD4-436E-898E-D5526468CAF9}"/>
          </ac:picMkLst>
        </pc:picChg>
        <pc:picChg chg="add mod">
          <ac:chgData name="Ali Bidram" userId="8a03db95-0b23-4c8e-97d0-64f5ff8fa963" providerId="ADAL" clId="{A6902D05-B006-4A2D-B9C2-F779BC90668A}" dt="2022-01-19T18:01:07.321" v="685" actId="1076"/>
          <ac:picMkLst>
            <pc:docMk/>
            <pc:sldMk cId="2592201144" sldId="360"/>
            <ac:picMk id="11" creationId="{8819A050-FFE1-4FBD-AF12-B30C9FE736FE}"/>
          </ac:picMkLst>
        </pc:picChg>
        <pc:picChg chg="add mod">
          <ac:chgData name="Ali Bidram" userId="8a03db95-0b23-4c8e-97d0-64f5ff8fa963" providerId="ADAL" clId="{A6902D05-B006-4A2D-B9C2-F779BC90668A}" dt="2022-01-19T18:01:07.321" v="685" actId="1076"/>
          <ac:picMkLst>
            <pc:docMk/>
            <pc:sldMk cId="2592201144" sldId="360"/>
            <ac:picMk id="12" creationId="{6D1EE282-0695-4B37-8F61-78FDB5519BF8}"/>
          </ac:picMkLst>
        </pc:picChg>
      </pc:sldChg>
    </pc:docChg>
  </pc:docChgLst>
  <pc:docChgLst>
    <pc:chgData name="Ali Bidram" userId="8a03db95-0b23-4c8e-97d0-64f5ff8fa963" providerId="ADAL" clId="{FC758A03-9058-410A-BCAA-111F744BD311}"/>
    <pc:docChg chg="modSld">
      <pc:chgData name="Ali Bidram" userId="8a03db95-0b23-4c8e-97d0-64f5ff8fa963" providerId="ADAL" clId="{FC758A03-9058-410A-BCAA-111F744BD311}" dt="2019-10-11T23:03:19.726" v="0" actId="1076"/>
      <pc:docMkLst>
        <pc:docMk/>
      </pc:docMkLst>
      <pc:sldChg chg="modSp">
        <pc:chgData name="Ali Bidram" userId="8a03db95-0b23-4c8e-97d0-64f5ff8fa963" providerId="ADAL" clId="{FC758A03-9058-410A-BCAA-111F744BD311}" dt="2019-10-11T23:03:19.726" v="0" actId="1076"/>
        <pc:sldMkLst>
          <pc:docMk/>
          <pc:sldMk cId="3539194224" sldId="344"/>
        </pc:sldMkLst>
        <pc:picChg chg="mod">
          <ac:chgData name="Ali Bidram" userId="8a03db95-0b23-4c8e-97d0-64f5ff8fa963" providerId="ADAL" clId="{FC758A03-9058-410A-BCAA-111F744BD311}" dt="2019-10-11T23:03:19.726" v="0" actId="1076"/>
          <ac:picMkLst>
            <pc:docMk/>
            <pc:sldMk cId="3539194224" sldId="344"/>
            <ac:picMk id="8194" creationId="{795FA84D-24A9-4DC2-B0BF-4D294D9F7750}"/>
          </ac:picMkLst>
        </pc:picChg>
      </pc:sldChg>
    </pc:docChg>
  </pc:docChgLst>
  <pc:docChgLst>
    <pc:chgData name="Ali Bidram" userId="8a03db95-0b23-4c8e-97d0-64f5ff8fa963" providerId="ADAL" clId="{9ECF51A2-B241-4F18-BFF6-A29321575661}"/>
    <pc:docChg chg="custSel addSld delSld modSld sldOrd">
      <pc:chgData name="Ali Bidram" userId="8a03db95-0b23-4c8e-97d0-64f5ff8fa963" providerId="ADAL" clId="{9ECF51A2-B241-4F18-BFF6-A29321575661}" dt="2021-01-28T17:38:15.561" v="452" actId="20577"/>
      <pc:docMkLst>
        <pc:docMk/>
      </pc:docMkLst>
      <pc:sldChg chg="modSp mod">
        <pc:chgData name="Ali Bidram" userId="8a03db95-0b23-4c8e-97d0-64f5ff8fa963" providerId="ADAL" clId="{9ECF51A2-B241-4F18-BFF6-A29321575661}" dt="2021-01-27T23:42:13.820" v="10" actId="20577"/>
        <pc:sldMkLst>
          <pc:docMk/>
          <pc:sldMk cId="140703288" sldId="256"/>
        </pc:sldMkLst>
        <pc:spChg chg="mod">
          <ac:chgData name="Ali Bidram" userId="8a03db95-0b23-4c8e-97d0-64f5ff8fa963" providerId="ADAL" clId="{9ECF51A2-B241-4F18-BFF6-A29321575661}" dt="2021-01-27T23:42:13.820" v="10" actId="20577"/>
          <ac:spMkLst>
            <pc:docMk/>
            <pc:sldMk cId="140703288" sldId="256"/>
            <ac:spMk id="11" creationId="{39880FF9-00D7-4FA0-823D-C805E6DCC899}"/>
          </ac:spMkLst>
        </pc:spChg>
      </pc:sldChg>
      <pc:sldChg chg="modSp mod">
        <pc:chgData name="Ali Bidram" userId="8a03db95-0b23-4c8e-97d0-64f5ff8fa963" providerId="ADAL" clId="{9ECF51A2-B241-4F18-BFF6-A29321575661}" dt="2021-01-28T17:38:15.561" v="452" actId="20577"/>
        <pc:sldMkLst>
          <pc:docMk/>
          <pc:sldMk cId="1679206845" sldId="335"/>
        </pc:sldMkLst>
        <pc:spChg chg="mod">
          <ac:chgData name="Ali Bidram" userId="8a03db95-0b23-4c8e-97d0-64f5ff8fa963" providerId="ADAL" clId="{9ECF51A2-B241-4F18-BFF6-A29321575661}" dt="2021-01-28T17:38:11.073" v="446" actId="20577"/>
          <ac:spMkLst>
            <pc:docMk/>
            <pc:sldMk cId="1679206845" sldId="335"/>
            <ac:spMk id="6" creationId="{88F6C195-7DBD-4F25-B604-E138DD9C73F7}"/>
          </ac:spMkLst>
        </pc:spChg>
        <pc:spChg chg="mod">
          <ac:chgData name="Ali Bidram" userId="8a03db95-0b23-4c8e-97d0-64f5ff8fa963" providerId="ADAL" clId="{9ECF51A2-B241-4F18-BFF6-A29321575661}" dt="2021-01-28T17:38:13.161" v="449" actId="20577"/>
          <ac:spMkLst>
            <pc:docMk/>
            <pc:sldMk cId="1679206845" sldId="335"/>
            <ac:spMk id="7" creationId="{38BEFE3E-A503-4962-915F-7A066D10D722}"/>
          </ac:spMkLst>
        </pc:spChg>
        <pc:spChg chg="mod">
          <ac:chgData name="Ali Bidram" userId="8a03db95-0b23-4c8e-97d0-64f5ff8fa963" providerId="ADAL" clId="{9ECF51A2-B241-4F18-BFF6-A29321575661}" dt="2021-01-28T17:38:15.561" v="452" actId="20577"/>
          <ac:spMkLst>
            <pc:docMk/>
            <pc:sldMk cId="1679206845" sldId="335"/>
            <ac:spMk id="8" creationId="{64B72702-4204-4A3C-958B-64D8F045020D}"/>
          </ac:spMkLst>
        </pc:spChg>
      </pc:sldChg>
      <pc:sldChg chg="modSp mod">
        <pc:chgData name="Ali Bidram" userId="8a03db95-0b23-4c8e-97d0-64f5ff8fa963" providerId="ADAL" clId="{9ECF51A2-B241-4F18-BFF6-A29321575661}" dt="2021-01-28T17:38:07.510" v="443" actId="20577"/>
        <pc:sldMkLst>
          <pc:docMk/>
          <pc:sldMk cId="2822684804" sldId="336"/>
        </pc:sldMkLst>
        <pc:spChg chg="mod">
          <ac:chgData name="Ali Bidram" userId="8a03db95-0b23-4c8e-97d0-64f5ff8fa963" providerId="ADAL" clId="{9ECF51A2-B241-4F18-BFF6-A29321575661}" dt="2021-01-28T17:38:02.605" v="437" actId="20577"/>
          <ac:spMkLst>
            <pc:docMk/>
            <pc:sldMk cId="2822684804" sldId="336"/>
            <ac:spMk id="7" creationId="{6D01BECA-7FC0-441C-B39E-FDC51C7C6C7F}"/>
          </ac:spMkLst>
        </pc:spChg>
        <pc:spChg chg="mod">
          <ac:chgData name="Ali Bidram" userId="8a03db95-0b23-4c8e-97d0-64f5ff8fa963" providerId="ADAL" clId="{9ECF51A2-B241-4F18-BFF6-A29321575661}" dt="2021-01-28T17:38:05.511" v="440" actId="20577"/>
          <ac:spMkLst>
            <pc:docMk/>
            <pc:sldMk cId="2822684804" sldId="336"/>
            <ac:spMk id="8" creationId="{C40A6F51-66A8-4E79-B5AE-7F1478CB6848}"/>
          </ac:spMkLst>
        </pc:spChg>
        <pc:spChg chg="mod">
          <ac:chgData name="Ali Bidram" userId="8a03db95-0b23-4c8e-97d0-64f5ff8fa963" providerId="ADAL" clId="{9ECF51A2-B241-4F18-BFF6-A29321575661}" dt="2021-01-28T17:38:07.510" v="443" actId="20577"/>
          <ac:spMkLst>
            <pc:docMk/>
            <pc:sldMk cId="2822684804" sldId="336"/>
            <ac:spMk id="9" creationId="{EB4CD5F8-F7DB-4834-977D-5349E56018E6}"/>
          </ac:spMkLst>
        </pc:spChg>
      </pc:sldChg>
      <pc:sldChg chg="delSp modSp mod">
        <pc:chgData name="Ali Bidram" userId="8a03db95-0b23-4c8e-97d0-64f5ff8fa963" providerId="ADAL" clId="{9ECF51A2-B241-4F18-BFF6-A29321575661}" dt="2021-01-28T16:58:31.188" v="196" actId="1076"/>
        <pc:sldMkLst>
          <pc:docMk/>
          <pc:sldMk cId="1136483104" sldId="338"/>
        </pc:sldMkLst>
        <pc:spChg chg="del">
          <ac:chgData name="Ali Bidram" userId="8a03db95-0b23-4c8e-97d0-64f5ff8fa963" providerId="ADAL" clId="{9ECF51A2-B241-4F18-BFF6-A29321575661}" dt="2021-01-28T16:58:27.467" v="194" actId="478"/>
          <ac:spMkLst>
            <pc:docMk/>
            <pc:sldMk cId="1136483104" sldId="338"/>
            <ac:spMk id="19" creationId="{4C1091F9-53E0-4E31-8D74-751FD3177E1B}"/>
          </ac:spMkLst>
        </pc:spChg>
        <pc:spChg chg="mod">
          <ac:chgData name="Ali Bidram" userId="8a03db95-0b23-4c8e-97d0-64f5ff8fa963" providerId="ADAL" clId="{9ECF51A2-B241-4F18-BFF6-A29321575661}" dt="2021-01-28T16:58:31.188" v="196" actId="1076"/>
          <ac:spMkLst>
            <pc:docMk/>
            <pc:sldMk cId="1136483104" sldId="338"/>
            <ac:spMk id="22" creationId="{DEBBE731-5A9C-4A72-AB5F-428FA9E66884}"/>
          </ac:spMkLst>
        </pc:spChg>
        <pc:graphicFrameChg chg="del">
          <ac:chgData name="Ali Bidram" userId="8a03db95-0b23-4c8e-97d0-64f5ff8fa963" providerId="ADAL" clId="{9ECF51A2-B241-4F18-BFF6-A29321575661}" dt="2021-01-28T16:58:28.793" v="195" actId="478"/>
          <ac:graphicFrameMkLst>
            <pc:docMk/>
            <pc:sldMk cId="1136483104" sldId="338"/>
            <ac:graphicFrameMk id="17" creationId="{6E098C1F-BA62-4815-9754-3FFC89487A8C}"/>
          </ac:graphicFrameMkLst>
        </pc:graphicFrameChg>
      </pc:sldChg>
      <pc:sldChg chg="addSp delSp modSp mod">
        <pc:chgData name="Ali Bidram" userId="8a03db95-0b23-4c8e-97d0-64f5ff8fa963" providerId="ADAL" clId="{9ECF51A2-B241-4F18-BFF6-A29321575661}" dt="2021-01-28T17:15:09.981" v="358" actId="14100"/>
        <pc:sldMkLst>
          <pc:docMk/>
          <pc:sldMk cId="23668493" sldId="339"/>
        </pc:sldMkLst>
        <pc:spChg chg="mod">
          <ac:chgData name="Ali Bidram" userId="8a03db95-0b23-4c8e-97d0-64f5ff8fa963" providerId="ADAL" clId="{9ECF51A2-B241-4F18-BFF6-A29321575661}" dt="2021-01-28T17:12:01.922" v="313" actId="20577"/>
          <ac:spMkLst>
            <pc:docMk/>
            <pc:sldMk cId="23668493" sldId="339"/>
            <ac:spMk id="2" creationId="{0069ECE3-6E58-40E4-BDA0-DD8BDDAC06EC}"/>
          </ac:spMkLst>
        </pc:spChg>
        <pc:picChg chg="add mod">
          <ac:chgData name="Ali Bidram" userId="8a03db95-0b23-4c8e-97d0-64f5ff8fa963" providerId="ADAL" clId="{9ECF51A2-B241-4F18-BFF6-A29321575661}" dt="2021-01-28T17:09:38.569" v="270" actId="14100"/>
          <ac:picMkLst>
            <pc:docMk/>
            <pc:sldMk cId="23668493" sldId="339"/>
            <ac:picMk id="17" creationId="{9AE29986-E455-4710-BFBB-4F908E149DBF}"/>
          </ac:picMkLst>
        </pc:picChg>
        <pc:picChg chg="add mod">
          <ac:chgData name="Ali Bidram" userId="8a03db95-0b23-4c8e-97d0-64f5ff8fa963" providerId="ADAL" clId="{9ECF51A2-B241-4F18-BFF6-A29321575661}" dt="2021-01-28T17:11:25.901" v="288" actId="1076"/>
          <ac:picMkLst>
            <pc:docMk/>
            <pc:sldMk cId="23668493" sldId="339"/>
            <ac:picMk id="18" creationId="{18E2C70A-9534-441E-898B-C28DAC96E735}"/>
          </ac:picMkLst>
        </pc:picChg>
        <pc:picChg chg="add mod">
          <ac:chgData name="Ali Bidram" userId="8a03db95-0b23-4c8e-97d0-64f5ff8fa963" providerId="ADAL" clId="{9ECF51A2-B241-4F18-BFF6-A29321575661}" dt="2021-01-28T17:11:24.693" v="287" actId="1076"/>
          <ac:picMkLst>
            <pc:docMk/>
            <pc:sldMk cId="23668493" sldId="339"/>
            <ac:picMk id="19" creationId="{6850F5E9-5591-47CA-BEB1-11AC31B4E1C4}"/>
          </ac:picMkLst>
        </pc:picChg>
        <pc:picChg chg="add mod">
          <ac:chgData name="Ali Bidram" userId="8a03db95-0b23-4c8e-97d0-64f5ff8fa963" providerId="ADAL" clId="{9ECF51A2-B241-4F18-BFF6-A29321575661}" dt="2021-01-28T17:11:28.650" v="289" actId="14100"/>
          <ac:picMkLst>
            <pc:docMk/>
            <pc:sldMk cId="23668493" sldId="339"/>
            <ac:picMk id="20" creationId="{FA460FBF-C4B7-45E9-97C2-CC4271710175}"/>
          </ac:picMkLst>
        </pc:picChg>
        <pc:picChg chg="add mod">
          <ac:chgData name="Ali Bidram" userId="8a03db95-0b23-4c8e-97d0-64f5ff8fa963" providerId="ADAL" clId="{9ECF51A2-B241-4F18-BFF6-A29321575661}" dt="2021-01-28T17:11:40.100" v="292" actId="14100"/>
          <ac:picMkLst>
            <pc:docMk/>
            <pc:sldMk cId="23668493" sldId="339"/>
            <ac:picMk id="21" creationId="{A5C04AFD-97D8-4246-8DAC-912DE7B3B292}"/>
          </ac:picMkLst>
        </pc:picChg>
        <pc:picChg chg="add mod">
          <ac:chgData name="Ali Bidram" userId="8a03db95-0b23-4c8e-97d0-64f5ff8fa963" providerId="ADAL" clId="{9ECF51A2-B241-4F18-BFF6-A29321575661}" dt="2021-01-28T17:15:09.981" v="358" actId="14100"/>
          <ac:picMkLst>
            <pc:docMk/>
            <pc:sldMk cId="23668493" sldId="339"/>
            <ac:picMk id="25" creationId="{7833DD85-608B-4E6E-8D22-55C5222FCB99}"/>
          </ac:picMkLst>
        </pc:picChg>
        <pc:picChg chg="del">
          <ac:chgData name="Ali Bidram" userId="8a03db95-0b23-4c8e-97d0-64f5ff8fa963" providerId="ADAL" clId="{9ECF51A2-B241-4F18-BFF6-A29321575661}" dt="2021-01-28T17:08:27.722" v="247" actId="478"/>
          <ac:picMkLst>
            <pc:docMk/>
            <pc:sldMk cId="23668493" sldId="339"/>
            <ac:picMk id="5122" creationId="{59B13D76-CD03-48F4-917C-0939003675E2}"/>
          </ac:picMkLst>
        </pc:picChg>
        <pc:picChg chg="del">
          <ac:chgData name="Ali Bidram" userId="8a03db95-0b23-4c8e-97d0-64f5ff8fa963" providerId="ADAL" clId="{9ECF51A2-B241-4F18-BFF6-A29321575661}" dt="2021-01-28T17:08:28.402" v="248" actId="478"/>
          <ac:picMkLst>
            <pc:docMk/>
            <pc:sldMk cId="23668493" sldId="339"/>
            <ac:picMk id="5123" creationId="{A64FBCC7-1294-4F19-8167-7D4F22233B17}"/>
          </ac:picMkLst>
        </pc:picChg>
        <pc:picChg chg="del">
          <ac:chgData name="Ali Bidram" userId="8a03db95-0b23-4c8e-97d0-64f5ff8fa963" providerId="ADAL" clId="{9ECF51A2-B241-4F18-BFF6-A29321575661}" dt="2021-01-28T17:08:29.026" v="249" actId="478"/>
          <ac:picMkLst>
            <pc:docMk/>
            <pc:sldMk cId="23668493" sldId="339"/>
            <ac:picMk id="5124" creationId="{BD22E39F-5883-442B-B9E6-96C23FD0DD24}"/>
          </ac:picMkLst>
        </pc:picChg>
        <pc:picChg chg="del">
          <ac:chgData name="Ali Bidram" userId="8a03db95-0b23-4c8e-97d0-64f5ff8fa963" providerId="ADAL" clId="{9ECF51A2-B241-4F18-BFF6-A29321575661}" dt="2021-01-28T17:08:29.977" v="250" actId="478"/>
          <ac:picMkLst>
            <pc:docMk/>
            <pc:sldMk cId="23668493" sldId="339"/>
            <ac:picMk id="5125" creationId="{19645120-3140-4DD4-A1DC-0D831E62D61A}"/>
          </ac:picMkLst>
        </pc:picChg>
      </pc:sldChg>
      <pc:sldChg chg="modSp del mod">
        <pc:chgData name="Ali Bidram" userId="8a03db95-0b23-4c8e-97d0-64f5ff8fa963" providerId="ADAL" clId="{9ECF51A2-B241-4F18-BFF6-A29321575661}" dt="2021-01-28T17:12:08.396" v="314" actId="47"/>
        <pc:sldMkLst>
          <pc:docMk/>
          <pc:sldMk cId="3770871489" sldId="341"/>
        </pc:sldMkLst>
        <pc:spChg chg="mod">
          <ac:chgData name="Ali Bidram" userId="8a03db95-0b23-4c8e-97d0-64f5ff8fa963" providerId="ADAL" clId="{9ECF51A2-B241-4F18-BFF6-A29321575661}" dt="2021-01-28T17:08:43.962" v="267" actId="20577"/>
          <ac:spMkLst>
            <pc:docMk/>
            <pc:sldMk cId="3770871489" sldId="341"/>
            <ac:spMk id="2" creationId="{0069ECE3-6E58-40E4-BDA0-DD8BDDAC06EC}"/>
          </ac:spMkLst>
        </pc:spChg>
      </pc:sldChg>
      <pc:sldChg chg="del">
        <pc:chgData name="Ali Bidram" userId="8a03db95-0b23-4c8e-97d0-64f5ff8fa963" providerId="ADAL" clId="{9ECF51A2-B241-4F18-BFF6-A29321575661}" dt="2021-01-28T16:58:33.862" v="197" actId="47"/>
        <pc:sldMkLst>
          <pc:docMk/>
          <pc:sldMk cId="2659805936" sldId="342"/>
        </pc:sldMkLst>
      </pc:sldChg>
      <pc:sldChg chg="modSp mod">
        <pc:chgData name="Ali Bidram" userId="8a03db95-0b23-4c8e-97d0-64f5ff8fa963" providerId="ADAL" clId="{9ECF51A2-B241-4F18-BFF6-A29321575661}" dt="2021-01-28T16:17:24.335" v="130" actId="20577"/>
        <pc:sldMkLst>
          <pc:docMk/>
          <pc:sldMk cId="2268038860" sldId="343"/>
        </pc:sldMkLst>
        <pc:spChg chg="mod">
          <ac:chgData name="Ali Bidram" userId="8a03db95-0b23-4c8e-97d0-64f5ff8fa963" providerId="ADAL" clId="{9ECF51A2-B241-4F18-BFF6-A29321575661}" dt="2021-01-28T16:17:24.335" v="130" actId="20577"/>
          <ac:spMkLst>
            <pc:docMk/>
            <pc:sldMk cId="2268038860" sldId="343"/>
            <ac:spMk id="3" creationId="{33F501CE-B633-4CCB-B726-1D6D5D3615F7}"/>
          </ac:spMkLst>
        </pc:spChg>
        <pc:picChg chg="mod">
          <ac:chgData name="Ali Bidram" userId="8a03db95-0b23-4c8e-97d0-64f5ff8fa963" providerId="ADAL" clId="{9ECF51A2-B241-4F18-BFF6-A29321575661}" dt="2021-01-28T16:16:51.335" v="99" actId="1076"/>
          <ac:picMkLst>
            <pc:docMk/>
            <pc:sldMk cId="2268038860" sldId="343"/>
            <ac:picMk id="7170" creationId="{7A8A459E-02EF-4A7A-B1B0-4753A6A48F50}"/>
          </ac:picMkLst>
        </pc:picChg>
      </pc:sldChg>
      <pc:sldChg chg="del ord">
        <pc:chgData name="Ali Bidram" userId="8a03db95-0b23-4c8e-97d0-64f5ff8fa963" providerId="ADAL" clId="{9ECF51A2-B241-4F18-BFF6-A29321575661}" dt="2021-01-28T17:07:32.974" v="234" actId="47"/>
        <pc:sldMkLst>
          <pc:docMk/>
          <pc:sldMk cId="3539194224" sldId="344"/>
        </pc:sldMkLst>
      </pc:sldChg>
      <pc:sldChg chg="del">
        <pc:chgData name="Ali Bidram" userId="8a03db95-0b23-4c8e-97d0-64f5ff8fa963" providerId="ADAL" clId="{9ECF51A2-B241-4F18-BFF6-A29321575661}" dt="2021-01-28T16:58:18.666" v="191" actId="47"/>
        <pc:sldMkLst>
          <pc:docMk/>
          <pc:sldMk cId="1731626204" sldId="345"/>
        </pc:sldMkLst>
      </pc:sldChg>
      <pc:sldChg chg="del">
        <pc:chgData name="Ali Bidram" userId="8a03db95-0b23-4c8e-97d0-64f5ff8fa963" providerId="ADAL" clId="{9ECF51A2-B241-4F18-BFF6-A29321575661}" dt="2021-01-28T16:58:20.834" v="192" actId="47"/>
        <pc:sldMkLst>
          <pc:docMk/>
          <pc:sldMk cId="4099374819" sldId="346"/>
        </pc:sldMkLst>
      </pc:sldChg>
      <pc:sldChg chg="del">
        <pc:chgData name="Ali Bidram" userId="8a03db95-0b23-4c8e-97d0-64f5ff8fa963" providerId="ADAL" clId="{9ECF51A2-B241-4F18-BFF6-A29321575661}" dt="2021-01-28T16:58:22.290" v="193" actId="47"/>
        <pc:sldMkLst>
          <pc:docMk/>
          <pc:sldMk cId="647026983" sldId="347"/>
        </pc:sldMkLst>
      </pc:sldChg>
      <pc:sldChg chg="del">
        <pc:chgData name="Ali Bidram" userId="8a03db95-0b23-4c8e-97d0-64f5ff8fa963" providerId="ADAL" clId="{9ECF51A2-B241-4F18-BFF6-A29321575661}" dt="2021-01-28T17:06:29.508" v="231" actId="47"/>
        <pc:sldMkLst>
          <pc:docMk/>
          <pc:sldMk cId="3053475722" sldId="348"/>
        </pc:sldMkLst>
      </pc:sldChg>
      <pc:sldChg chg="addSp delSp modSp new mod">
        <pc:chgData name="Ali Bidram" userId="8a03db95-0b23-4c8e-97d0-64f5ff8fa963" providerId="ADAL" clId="{9ECF51A2-B241-4F18-BFF6-A29321575661}" dt="2021-01-28T16:10:02.914" v="25"/>
        <pc:sldMkLst>
          <pc:docMk/>
          <pc:sldMk cId="1251028167" sldId="349"/>
        </pc:sldMkLst>
        <pc:spChg chg="mod">
          <ac:chgData name="Ali Bidram" userId="8a03db95-0b23-4c8e-97d0-64f5ff8fa963" providerId="ADAL" clId="{9ECF51A2-B241-4F18-BFF6-A29321575661}" dt="2021-01-28T16:10:02.914" v="25"/>
          <ac:spMkLst>
            <pc:docMk/>
            <pc:sldMk cId="1251028167" sldId="349"/>
            <ac:spMk id="2" creationId="{9D8F96E2-BBA5-4E22-9D96-4CD2F3CC85F5}"/>
          </ac:spMkLst>
        </pc:spChg>
        <pc:spChg chg="del">
          <ac:chgData name="Ali Bidram" userId="8a03db95-0b23-4c8e-97d0-64f5ff8fa963" providerId="ADAL" clId="{9ECF51A2-B241-4F18-BFF6-A29321575661}" dt="2021-01-28T16:09:23.173" v="13" actId="478"/>
          <ac:spMkLst>
            <pc:docMk/>
            <pc:sldMk cId="1251028167" sldId="349"/>
            <ac:spMk id="3" creationId="{5C8CA748-20E0-4FA3-84E6-D367447B77E8}"/>
          </ac:spMkLst>
        </pc:spChg>
        <pc:spChg chg="add mod">
          <ac:chgData name="Ali Bidram" userId="8a03db95-0b23-4c8e-97d0-64f5ff8fa963" providerId="ADAL" clId="{9ECF51A2-B241-4F18-BFF6-A29321575661}" dt="2021-01-28T16:09:34.319" v="19" actId="14100"/>
          <ac:spMkLst>
            <pc:docMk/>
            <pc:sldMk cId="1251028167" sldId="349"/>
            <ac:spMk id="6" creationId="{0D41FD6E-8527-4937-9EE2-39A24DAB0F38}"/>
          </ac:spMkLst>
        </pc:spChg>
        <pc:picChg chg="add mod">
          <ac:chgData name="Ali Bidram" userId="8a03db95-0b23-4c8e-97d0-64f5ff8fa963" providerId="ADAL" clId="{9ECF51A2-B241-4F18-BFF6-A29321575661}" dt="2021-01-28T16:09:47.562" v="24" actId="1076"/>
          <ac:picMkLst>
            <pc:docMk/>
            <pc:sldMk cId="1251028167" sldId="349"/>
            <ac:picMk id="5" creationId="{C3B8F030-997A-4F1A-862A-73665B95DF46}"/>
          </ac:picMkLst>
        </pc:picChg>
      </pc:sldChg>
      <pc:sldChg chg="addSp delSp modSp new mod">
        <pc:chgData name="Ali Bidram" userId="8a03db95-0b23-4c8e-97d0-64f5ff8fa963" providerId="ADAL" clId="{9ECF51A2-B241-4F18-BFF6-A29321575661}" dt="2021-01-28T16:11:26.492" v="54" actId="1076"/>
        <pc:sldMkLst>
          <pc:docMk/>
          <pc:sldMk cId="4160613876" sldId="350"/>
        </pc:sldMkLst>
        <pc:spChg chg="mod">
          <ac:chgData name="Ali Bidram" userId="8a03db95-0b23-4c8e-97d0-64f5ff8fa963" providerId="ADAL" clId="{9ECF51A2-B241-4F18-BFF6-A29321575661}" dt="2021-01-28T16:11:07.054" v="45" actId="20577"/>
          <ac:spMkLst>
            <pc:docMk/>
            <pc:sldMk cId="4160613876" sldId="350"/>
            <ac:spMk id="2" creationId="{C6334A00-CD44-4334-A9EE-52EAE1DF7FFC}"/>
          </ac:spMkLst>
        </pc:spChg>
        <pc:spChg chg="del">
          <ac:chgData name="Ali Bidram" userId="8a03db95-0b23-4c8e-97d0-64f5ff8fa963" providerId="ADAL" clId="{9ECF51A2-B241-4F18-BFF6-A29321575661}" dt="2021-01-28T16:10:39.928" v="27" actId="478"/>
          <ac:spMkLst>
            <pc:docMk/>
            <pc:sldMk cId="4160613876" sldId="350"/>
            <ac:spMk id="3" creationId="{C47CA19C-404E-4F5A-B954-7FDCD3D65CCA}"/>
          </ac:spMkLst>
        </pc:spChg>
        <pc:spChg chg="add mod">
          <ac:chgData name="Ali Bidram" userId="8a03db95-0b23-4c8e-97d0-64f5ff8fa963" providerId="ADAL" clId="{9ECF51A2-B241-4F18-BFF6-A29321575661}" dt="2021-01-28T16:11:19.435" v="51" actId="14100"/>
          <ac:spMkLst>
            <pc:docMk/>
            <pc:sldMk cId="4160613876" sldId="350"/>
            <ac:spMk id="5" creationId="{4AE7570D-2BAE-40C6-BDB8-1CA6ED75EBC0}"/>
          </ac:spMkLst>
        </pc:spChg>
        <pc:picChg chg="add mod">
          <ac:chgData name="Ali Bidram" userId="8a03db95-0b23-4c8e-97d0-64f5ff8fa963" providerId="ADAL" clId="{9ECF51A2-B241-4F18-BFF6-A29321575661}" dt="2021-01-28T16:11:13.127" v="48" actId="1076"/>
          <ac:picMkLst>
            <pc:docMk/>
            <pc:sldMk cId="4160613876" sldId="350"/>
            <ac:picMk id="6" creationId="{9B434E3A-0B61-4959-8252-4CABD82C7A3D}"/>
          </ac:picMkLst>
        </pc:picChg>
        <pc:picChg chg="add mod">
          <ac:chgData name="Ali Bidram" userId="8a03db95-0b23-4c8e-97d0-64f5ff8fa963" providerId="ADAL" clId="{9ECF51A2-B241-4F18-BFF6-A29321575661}" dt="2021-01-28T16:11:26.492" v="54" actId="1076"/>
          <ac:picMkLst>
            <pc:docMk/>
            <pc:sldMk cId="4160613876" sldId="350"/>
            <ac:picMk id="7" creationId="{F0AA223B-6C91-4033-BD39-5539491C1CC1}"/>
          </ac:picMkLst>
        </pc:picChg>
      </pc:sldChg>
      <pc:sldChg chg="addSp delSp modSp new mod">
        <pc:chgData name="Ali Bidram" userId="8a03db95-0b23-4c8e-97d0-64f5ff8fa963" providerId="ADAL" clId="{9ECF51A2-B241-4F18-BFF6-A29321575661}" dt="2021-01-28T16:14:09.814" v="98" actId="14100"/>
        <pc:sldMkLst>
          <pc:docMk/>
          <pc:sldMk cId="2192809945" sldId="351"/>
        </pc:sldMkLst>
        <pc:spChg chg="mod">
          <ac:chgData name="Ali Bidram" userId="8a03db95-0b23-4c8e-97d0-64f5ff8fa963" providerId="ADAL" clId="{9ECF51A2-B241-4F18-BFF6-A29321575661}" dt="2021-01-28T16:12:51.608" v="78" actId="20577"/>
          <ac:spMkLst>
            <pc:docMk/>
            <pc:sldMk cId="2192809945" sldId="351"/>
            <ac:spMk id="2" creationId="{BA02C0FB-6BD3-4B0C-867A-3A9C39019C8E}"/>
          </ac:spMkLst>
        </pc:spChg>
        <pc:spChg chg="del">
          <ac:chgData name="Ali Bidram" userId="8a03db95-0b23-4c8e-97d0-64f5ff8fa963" providerId="ADAL" clId="{9ECF51A2-B241-4F18-BFF6-A29321575661}" dt="2021-01-28T16:13:16.678" v="80" actId="478"/>
          <ac:spMkLst>
            <pc:docMk/>
            <pc:sldMk cId="2192809945" sldId="351"/>
            <ac:spMk id="3" creationId="{737A44F8-1F91-4C4E-B27C-4BDD55938A65}"/>
          </ac:spMkLst>
        </pc:spChg>
        <pc:spChg chg="add del mod">
          <ac:chgData name="Ali Bidram" userId="8a03db95-0b23-4c8e-97d0-64f5ff8fa963" providerId="ADAL" clId="{9ECF51A2-B241-4F18-BFF6-A29321575661}" dt="2021-01-28T16:13:44.568" v="83" actId="478"/>
          <ac:spMkLst>
            <pc:docMk/>
            <pc:sldMk cId="2192809945" sldId="351"/>
            <ac:spMk id="5" creationId="{34C4ED06-CED2-4B4C-BD27-74922BB13A8A}"/>
          </ac:spMkLst>
        </pc:spChg>
        <pc:spChg chg="add mod">
          <ac:chgData name="Ali Bidram" userId="8a03db95-0b23-4c8e-97d0-64f5ff8fa963" providerId="ADAL" clId="{9ECF51A2-B241-4F18-BFF6-A29321575661}" dt="2021-01-28T16:13:48.006" v="85" actId="1076"/>
          <ac:spMkLst>
            <pc:docMk/>
            <pc:sldMk cId="2192809945" sldId="351"/>
            <ac:spMk id="7" creationId="{92E87C02-AE20-4980-BFA2-BF74FAB73D54}"/>
          </ac:spMkLst>
        </pc:spChg>
        <pc:picChg chg="add mod">
          <ac:chgData name="Ali Bidram" userId="8a03db95-0b23-4c8e-97d0-64f5ff8fa963" providerId="ADAL" clId="{9ECF51A2-B241-4F18-BFF6-A29321575661}" dt="2021-01-28T16:14:09.814" v="98" actId="14100"/>
          <ac:picMkLst>
            <pc:docMk/>
            <pc:sldMk cId="2192809945" sldId="351"/>
            <ac:picMk id="6" creationId="{FF8B0D61-44E5-40AE-A181-3F1A94653740}"/>
          </ac:picMkLst>
        </pc:picChg>
        <pc:picChg chg="add mod">
          <ac:chgData name="Ali Bidram" userId="8a03db95-0b23-4c8e-97d0-64f5ff8fa963" providerId="ADAL" clId="{9ECF51A2-B241-4F18-BFF6-A29321575661}" dt="2021-01-28T16:13:49.893" v="86" actId="1076"/>
          <ac:picMkLst>
            <pc:docMk/>
            <pc:sldMk cId="2192809945" sldId="351"/>
            <ac:picMk id="8" creationId="{E1F5EA43-743F-4195-843B-D1D3BA8AF623}"/>
          </ac:picMkLst>
        </pc:picChg>
        <pc:picChg chg="add mod">
          <ac:chgData name="Ali Bidram" userId="8a03db95-0b23-4c8e-97d0-64f5ff8fa963" providerId="ADAL" clId="{9ECF51A2-B241-4F18-BFF6-A29321575661}" dt="2021-01-28T16:14:06.930" v="96" actId="1076"/>
          <ac:picMkLst>
            <pc:docMk/>
            <pc:sldMk cId="2192809945" sldId="351"/>
            <ac:picMk id="9" creationId="{16CBF104-0918-46BB-AE51-286FD4786E68}"/>
          </ac:picMkLst>
        </pc:picChg>
      </pc:sldChg>
      <pc:sldChg chg="addSp delSp modSp add mod">
        <pc:chgData name="Ali Bidram" userId="8a03db95-0b23-4c8e-97d0-64f5ff8fa963" providerId="ADAL" clId="{9ECF51A2-B241-4F18-BFF6-A29321575661}" dt="2021-01-28T16:18:06.215" v="148" actId="1076"/>
        <pc:sldMkLst>
          <pc:docMk/>
          <pc:sldMk cId="3956904588" sldId="352"/>
        </pc:sldMkLst>
        <pc:spChg chg="mod">
          <ac:chgData name="Ali Bidram" userId="8a03db95-0b23-4c8e-97d0-64f5ff8fa963" providerId="ADAL" clId="{9ECF51A2-B241-4F18-BFF6-A29321575661}" dt="2021-01-28T16:17:55.379" v="144"/>
          <ac:spMkLst>
            <pc:docMk/>
            <pc:sldMk cId="3956904588" sldId="352"/>
            <ac:spMk id="3" creationId="{33F501CE-B633-4CCB-B726-1D6D5D3615F7}"/>
          </ac:spMkLst>
        </pc:spChg>
        <pc:picChg chg="add mod">
          <ac:chgData name="Ali Bidram" userId="8a03db95-0b23-4c8e-97d0-64f5ff8fa963" providerId="ADAL" clId="{9ECF51A2-B241-4F18-BFF6-A29321575661}" dt="2021-01-28T16:18:06.215" v="148" actId="1076"/>
          <ac:picMkLst>
            <pc:docMk/>
            <pc:sldMk cId="3956904588" sldId="352"/>
            <ac:picMk id="6" creationId="{42467F34-18E6-413C-871F-DFD8F543C75C}"/>
          </ac:picMkLst>
        </pc:picChg>
        <pc:picChg chg="del">
          <ac:chgData name="Ali Bidram" userId="8a03db95-0b23-4c8e-97d0-64f5ff8fa963" providerId="ADAL" clId="{9ECF51A2-B241-4F18-BFF6-A29321575661}" dt="2021-01-28T16:17:33.653" v="132" actId="478"/>
          <ac:picMkLst>
            <pc:docMk/>
            <pc:sldMk cId="3956904588" sldId="352"/>
            <ac:picMk id="7170" creationId="{7A8A459E-02EF-4A7A-B1B0-4753A6A48F50}"/>
          </ac:picMkLst>
        </pc:picChg>
      </pc:sldChg>
      <pc:sldChg chg="addSp delSp modSp new mod">
        <pc:chgData name="Ali Bidram" userId="8a03db95-0b23-4c8e-97d0-64f5ff8fa963" providerId="ADAL" clId="{9ECF51A2-B241-4F18-BFF6-A29321575661}" dt="2021-01-28T16:58:06.196" v="190" actId="1037"/>
        <pc:sldMkLst>
          <pc:docMk/>
          <pc:sldMk cId="1278350444" sldId="353"/>
        </pc:sldMkLst>
        <pc:spChg chg="mod">
          <ac:chgData name="Ali Bidram" userId="8a03db95-0b23-4c8e-97d0-64f5ff8fa963" providerId="ADAL" clId="{9ECF51A2-B241-4F18-BFF6-A29321575661}" dt="2021-01-28T16:57:37.875" v="171" actId="20577"/>
          <ac:spMkLst>
            <pc:docMk/>
            <pc:sldMk cId="1278350444" sldId="353"/>
            <ac:spMk id="2" creationId="{D5E26ECB-9FCD-4A0C-A50A-41C763135C21}"/>
          </ac:spMkLst>
        </pc:spChg>
        <pc:spChg chg="del">
          <ac:chgData name="Ali Bidram" userId="8a03db95-0b23-4c8e-97d0-64f5ff8fa963" providerId="ADAL" clId="{9ECF51A2-B241-4F18-BFF6-A29321575661}" dt="2021-01-28T16:57:16.195" v="155" actId="478"/>
          <ac:spMkLst>
            <pc:docMk/>
            <pc:sldMk cId="1278350444" sldId="353"/>
            <ac:spMk id="3" creationId="{2F4FA91E-E7CF-4123-B1D2-A066536E4FFE}"/>
          </ac:spMkLst>
        </pc:spChg>
        <pc:spChg chg="add mod">
          <ac:chgData name="Ali Bidram" userId="8a03db95-0b23-4c8e-97d0-64f5ff8fa963" providerId="ADAL" clId="{9ECF51A2-B241-4F18-BFF6-A29321575661}" dt="2021-01-28T16:57:47.921" v="174" actId="14100"/>
          <ac:spMkLst>
            <pc:docMk/>
            <pc:sldMk cId="1278350444" sldId="353"/>
            <ac:spMk id="5" creationId="{6580BEFD-B0C8-4968-8354-53659C1DF16B}"/>
          </ac:spMkLst>
        </pc:spChg>
        <pc:spChg chg="add mod">
          <ac:chgData name="Ali Bidram" userId="8a03db95-0b23-4c8e-97d0-64f5ff8fa963" providerId="ADAL" clId="{9ECF51A2-B241-4F18-BFF6-A29321575661}" dt="2021-01-28T16:56:56.644" v="150"/>
          <ac:spMkLst>
            <pc:docMk/>
            <pc:sldMk cId="1278350444" sldId="353"/>
            <ac:spMk id="6" creationId="{22A2FEC1-FDD1-4D76-A287-9615F1DCA91A}"/>
          </ac:spMkLst>
        </pc:spChg>
        <pc:spChg chg="add mod">
          <ac:chgData name="Ali Bidram" userId="8a03db95-0b23-4c8e-97d0-64f5ff8fa963" providerId="ADAL" clId="{9ECF51A2-B241-4F18-BFF6-A29321575661}" dt="2021-01-28T16:57:56.615" v="177" actId="14100"/>
          <ac:spMkLst>
            <pc:docMk/>
            <pc:sldMk cId="1278350444" sldId="353"/>
            <ac:spMk id="7" creationId="{1BDF8C7B-7547-43EF-9B40-6505136EE0D0}"/>
          </ac:spMkLst>
        </pc:spChg>
        <pc:graphicFrameChg chg="add mod">
          <ac:chgData name="Ali Bidram" userId="8a03db95-0b23-4c8e-97d0-64f5ff8fa963" providerId="ADAL" clId="{9ECF51A2-B241-4F18-BFF6-A29321575661}" dt="2021-01-28T16:58:06.196" v="190" actId="1037"/>
          <ac:graphicFrameMkLst>
            <pc:docMk/>
            <pc:sldMk cId="1278350444" sldId="353"/>
            <ac:graphicFrameMk id="10" creationId="{F64D9178-8701-4EA9-9136-8C7BED1A8146}"/>
          </ac:graphicFrameMkLst>
        </pc:graphicFrameChg>
        <pc:picChg chg="add mod">
          <ac:chgData name="Ali Bidram" userId="8a03db95-0b23-4c8e-97d0-64f5ff8fa963" providerId="ADAL" clId="{9ECF51A2-B241-4F18-BFF6-A29321575661}" dt="2021-01-28T16:57:58.685" v="179" actId="1076"/>
          <ac:picMkLst>
            <pc:docMk/>
            <pc:sldMk cId="1278350444" sldId="353"/>
            <ac:picMk id="8" creationId="{C36D16E7-E187-49B0-A7D3-47447AE87F6B}"/>
          </ac:picMkLst>
        </pc:picChg>
        <pc:picChg chg="add mod">
          <ac:chgData name="Ali Bidram" userId="8a03db95-0b23-4c8e-97d0-64f5ff8fa963" providerId="ADAL" clId="{9ECF51A2-B241-4F18-BFF6-A29321575661}" dt="2021-01-28T16:58:01.180" v="180" actId="1076"/>
          <ac:picMkLst>
            <pc:docMk/>
            <pc:sldMk cId="1278350444" sldId="353"/>
            <ac:picMk id="9" creationId="{C5300C8F-6899-4435-8BF9-864D214E4126}"/>
          </ac:picMkLst>
        </pc:picChg>
      </pc:sldChg>
      <pc:sldChg chg="addSp delSp modSp new mod">
        <pc:chgData name="Ali Bidram" userId="8a03db95-0b23-4c8e-97d0-64f5ff8fa963" providerId="ADAL" clId="{9ECF51A2-B241-4F18-BFF6-A29321575661}" dt="2021-01-28T16:59:54.424" v="230" actId="14100"/>
        <pc:sldMkLst>
          <pc:docMk/>
          <pc:sldMk cId="3898264604" sldId="354"/>
        </pc:sldMkLst>
        <pc:spChg chg="mod">
          <ac:chgData name="Ali Bidram" userId="8a03db95-0b23-4c8e-97d0-64f5ff8fa963" providerId="ADAL" clId="{9ECF51A2-B241-4F18-BFF6-A29321575661}" dt="2021-01-28T16:59:40.019" v="224" actId="20577"/>
          <ac:spMkLst>
            <pc:docMk/>
            <pc:sldMk cId="3898264604" sldId="354"/>
            <ac:spMk id="2" creationId="{7888A236-63B2-478D-81D7-BCD33755FC9B}"/>
          </ac:spMkLst>
        </pc:spChg>
        <pc:spChg chg="del">
          <ac:chgData name="Ali Bidram" userId="8a03db95-0b23-4c8e-97d0-64f5ff8fa963" providerId="ADAL" clId="{9ECF51A2-B241-4F18-BFF6-A29321575661}" dt="2021-01-28T16:59:03.379" v="200" actId="478"/>
          <ac:spMkLst>
            <pc:docMk/>
            <pc:sldMk cId="3898264604" sldId="354"/>
            <ac:spMk id="3" creationId="{35EF5458-E262-453B-814D-D0126A3BCCE5}"/>
          </ac:spMkLst>
        </pc:spChg>
        <pc:spChg chg="add del mod">
          <ac:chgData name="Ali Bidram" userId="8a03db95-0b23-4c8e-97d0-64f5ff8fa963" providerId="ADAL" clId="{9ECF51A2-B241-4F18-BFF6-A29321575661}" dt="2021-01-28T16:59:10.619" v="203" actId="478"/>
          <ac:spMkLst>
            <pc:docMk/>
            <pc:sldMk cId="3898264604" sldId="354"/>
            <ac:spMk id="5" creationId="{D5526111-BD9D-41A0-8E93-54C75D8E14C1}"/>
          </ac:spMkLst>
        </pc:spChg>
        <pc:spChg chg="add del mod">
          <ac:chgData name="Ali Bidram" userId="8a03db95-0b23-4c8e-97d0-64f5ff8fa963" providerId="ADAL" clId="{9ECF51A2-B241-4F18-BFF6-A29321575661}" dt="2021-01-28T16:59:33.354" v="213" actId="478"/>
          <ac:spMkLst>
            <pc:docMk/>
            <pc:sldMk cId="3898264604" sldId="354"/>
            <ac:spMk id="10" creationId="{0E81D9FC-49C7-4933-9148-C2353A38ADE4}"/>
          </ac:spMkLst>
        </pc:spChg>
        <pc:spChg chg="add del mod">
          <ac:chgData name="Ali Bidram" userId="8a03db95-0b23-4c8e-97d0-64f5ff8fa963" providerId="ADAL" clId="{9ECF51A2-B241-4F18-BFF6-A29321575661}" dt="2021-01-28T16:59:48.219" v="228" actId="478"/>
          <ac:spMkLst>
            <pc:docMk/>
            <pc:sldMk cId="3898264604" sldId="354"/>
            <ac:spMk id="11" creationId="{6C328C96-02AD-465B-8C93-BAD41E99E580}"/>
          </ac:spMkLst>
        </pc:spChg>
        <pc:picChg chg="add mod">
          <ac:chgData name="Ali Bidram" userId="8a03db95-0b23-4c8e-97d0-64f5ff8fa963" providerId="ADAL" clId="{9ECF51A2-B241-4F18-BFF6-A29321575661}" dt="2021-01-28T16:59:29.190" v="211" actId="1076"/>
          <ac:picMkLst>
            <pc:docMk/>
            <pc:sldMk cId="3898264604" sldId="354"/>
            <ac:picMk id="6" creationId="{3B7350E7-A605-4FC2-A5B8-A252321573B8}"/>
          </ac:picMkLst>
        </pc:picChg>
        <pc:picChg chg="add mod">
          <ac:chgData name="Ali Bidram" userId="8a03db95-0b23-4c8e-97d0-64f5ff8fa963" providerId="ADAL" clId="{9ECF51A2-B241-4F18-BFF6-A29321575661}" dt="2021-01-28T16:59:29.995" v="212" actId="1076"/>
          <ac:picMkLst>
            <pc:docMk/>
            <pc:sldMk cId="3898264604" sldId="354"/>
            <ac:picMk id="7" creationId="{3FEB4F03-0053-4D55-8D50-49BD7AE876C4}"/>
          </ac:picMkLst>
        </pc:picChg>
        <pc:picChg chg="add mod">
          <ac:chgData name="Ali Bidram" userId="8a03db95-0b23-4c8e-97d0-64f5ff8fa963" providerId="ADAL" clId="{9ECF51A2-B241-4F18-BFF6-A29321575661}" dt="2021-01-28T16:59:44.710" v="226" actId="14100"/>
          <ac:picMkLst>
            <pc:docMk/>
            <pc:sldMk cId="3898264604" sldId="354"/>
            <ac:picMk id="8" creationId="{550D5F8E-B06E-49E7-8BAE-297B443C51CC}"/>
          </ac:picMkLst>
        </pc:picChg>
        <pc:picChg chg="add mod">
          <ac:chgData name="Ali Bidram" userId="8a03db95-0b23-4c8e-97d0-64f5ff8fa963" providerId="ADAL" clId="{9ECF51A2-B241-4F18-BFF6-A29321575661}" dt="2021-01-28T16:59:54.424" v="230" actId="14100"/>
          <ac:picMkLst>
            <pc:docMk/>
            <pc:sldMk cId="3898264604" sldId="354"/>
            <ac:picMk id="9" creationId="{ADB0DA9C-4BCD-412B-B216-166D20811F04}"/>
          </ac:picMkLst>
        </pc:picChg>
      </pc:sldChg>
      <pc:sldChg chg="addSp delSp modSp new mod">
        <pc:chgData name="Ali Bidram" userId="8a03db95-0b23-4c8e-97d0-64f5ff8fa963" providerId="ADAL" clId="{9ECF51A2-B241-4F18-BFF6-A29321575661}" dt="2021-01-28T17:34:05.492" v="434" actId="14100"/>
        <pc:sldMkLst>
          <pc:docMk/>
          <pc:sldMk cId="4140855323" sldId="355"/>
        </pc:sldMkLst>
        <pc:spChg chg="mod">
          <ac:chgData name="Ali Bidram" userId="8a03db95-0b23-4c8e-97d0-64f5ff8fa963" providerId="ADAL" clId="{9ECF51A2-B241-4F18-BFF6-A29321575661}" dt="2021-01-28T17:07:49.979" v="246" actId="20577"/>
          <ac:spMkLst>
            <pc:docMk/>
            <pc:sldMk cId="4140855323" sldId="355"/>
            <ac:spMk id="2" creationId="{DE8CB29E-ABAC-4123-9646-19562012EC10}"/>
          </ac:spMkLst>
        </pc:spChg>
        <pc:spChg chg="del">
          <ac:chgData name="Ali Bidram" userId="8a03db95-0b23-4c8e-97d0-64f5ff8fa963" providerId="ADAL" clId="{9ECF51A2-B241-4F18-BFF6-A29321575661}" dt="2021-01-28T17:15:27.795" v="359" actId="478"/>
          <ac:spMkLst>
            <pc:docMk/>
            <pc:sldMk cId="4140855323" sldId="355"/>
            <ac:spMk id="3" creationId="{F63D40F4-F82B-4CF7-9CB7-8497E3705BD0}"/>
          </ac:spMkLst>
        </pc:spChg>
        <pc:picChg chg="add mod">
          <ac:chgData name="Ali Bidram" userId="8a03db95-0b23-4c8e-97d0-64f5ff8fa963" providerId="ADAL" clId="{9ECF51A2-B241-4F18-BFF6-A29321575661}" dt="2021-01-28T17:16:00.003" v="363" actId="1076"/>
          <ac:picMkLst>
            <pc:docMk/>
            <pc:sldMk cId="4140855323" sldId="355"/>
            <ac:picMk id="5" creationId="{7E86AEE6-382A-4695-93CC-4B8AB401B116}"/>
          </ac:picMkLst>
        </pc:picChg>
        <pc:picChg chg="add mod">
          <ac:chgData name="Ali Bidram" userId="8a03db95-0b23-4c8e-97d0-64f5ff8fa963" providerId="ADAL" clId="{9ECF51A2-B241-4F18-BFF6-A29321575661}" dt="2021-01-28T17:17:12.722" v="394" actId="1035"/>
          <ac:picMkLst>
            <pc:docMk/>
            <pc:sldMk cId="4140855323" sldId="355"/>
            <ac:picMk id="6" creationId="{4F617123-2C84-4D60-8373-D7992B630DCF}"/>
          </ac:picMkLst>
        </pc:picChg>
        <pc:picChg chg="add mod">
          <ac:chgData name="Ali Bidram" userId="8a03db95-0b23-4c8e-97d0-64f5ff8fa963" providerId="ADAL" clId="{9ECF51A2-B241-4F18-BFF6-A29321575661}" dt="2021-01-28T17:34:05.492" v="434" actId="14100"/>
          <ac:picMkLst>
            <pc:docMk/>
            <pc:sldMk cId="4140855323" sldId="355"/>
            <ac:picMk id="22" creationId="{828F0A6E-63FD-4F81-8CF4-CDB6C029F134}"/>
          </ac:picMkLst>
        </pc:picChg>
        <pc:cxnChg chg="add mod">
          <ac:chgData name="Ali Bidram" userId="8a03db95-0b23-4c8e-97d0-64f5ff8fa963" providerId="ADAL" clId="{9ECF51A2-B241-4F18-BFF6-A29321575661}" dt="2021-01-28T17:16:54.660" v="369" actId="1076"/>
          <ac:cxnSpMkLst>
            <pc:docMk/>
            <pc:sldMk cId="4140855323" sldId="355"/>
            <ac:cxnSpMk id="8" creationId="{26F6E137-001D-4077-B2C6-EDEEC207400F}"/>
          </ac:cxnSpMkLst>
        </pc:cxnChg>
        <pc:cxnChg chg="add mod">
          <ac:chgData name="Ali Bidram" userId="8a03db95-0b23-4c8e-97d0-64f5ff8fa963" providerId="ADAL" clId="{9ECF51A2-B241-4F18-BFF6-A29321575661}" dt="2021-01-28T17:17:24.401" v="410" actId="1036"/>
          <ac:cxnSpMkLst>
            <pc:docMk/>
            <pc:sldMk cId="4140855323" sldId="355"/>
            <ac:cxnSpMk id="9" creationId="{23207779-ED4A-4045-9C8B-60C6951A019B}"/>
          </ac:cxnSpMkLst>
        </pc:cxnChg>
        <pc:cxnChg chg="add mod">
          <ac:chgData name="Ali Bidram" userId="8a03db95-0b23-4c8e-97d0-64f5ff8fa963" providerId="ADAL" clId="{9ECF51A2-B241-4F18-BFF6-A29321575661}" dt="2021-01-28T17:17:53.508" v="419" actId="14100"/>
          <ac:cxnSpMkLst>
            <pc:docMk/>
            <pc:sldMk cId="4140855323" sldId="355"/>
            <ac:cxnSpMk id="11" creationId="{90E167AD-B013-4D6F-BE02-5A0622BD56F2}"/>
          </ac:cxnSpMkLst>
        </pc:cxnChg>
        <pc:cxnChg chg="add mod">
          <ac:chgData name="Ali Bidram" userId="8a03db95-0b23-4c8e-97d0-64f5ff8fa963" providerId="ADAL" clId="{9ECF51A2-B241-4F18-BFF6-A29321575661}" dt="2021-01-28T17:24:00.160" v="423" actId="14100"/>
          <ac:cxnSpMkLst>
            <pc:docMk/>
            <pc:sldMk cId="4140855323" sldId="355"/>
            <ac:cxnSpMk id="14" creationId="{7E99F5B5-1635-4DE4-B4D4-775953CAF0A1}"/>
          </ac:cxnSpMkLst>
        </pc:cxnChg>
        <pc:cxnChg chg="add mod">
          <ac:chgData name="Ali Bidram" userId="8a03db95-0b23-4c8e-97d0-64f5ff8fa963" providerId="ADAL" clId="{9ECF51A2-B241-4F18-BFF6-A29321575661}" dt="2021-01-28T17:23:57.254" v="422" actId="14100"/>
          <ac:cxnSpMkLst>
            <pc:docMk/>
            <pc:sldMk cId="4140855323" sldId="355"/>
            <ac:cxnSpMk id="19" creationId="{D7556B7A-671E-4825-959D-73DC188D7338}"/>
          </ac:cxnSpMkLst>
        </pc:cxnChg>
      </pc:sldChg>
      <pc:sldChg chg="addSp delSp modSp add mod">
        <pc:chgData name="Ali Bidram" userId="8a03db95-0b23-4c8e-97d0-64f5ff8fa963" providerId="ADAL" clId="{9ECF51A2-B241-4F18-BFF6-A29321575661}" dt="2021-01-28T17:13:59.507" v="356" actId="14100"/>
        <pc:sldMkLst>
          <pc:docMk/>
          <pc:sldMk cId="3210781898" sldId="356"/>
        </pc:sldMkLst>
        <pc:spChg chg="mod">
          <ac:chgData name="Ali Bidram" userId="8a03db95-0b23-4c8e-97d0-64f5ff8fa963" providerId="ADAL" clId="{9ECF51A2-B241-4F18-BFF6-A29321575661}" dt="2021-01-28T17:12:36.223" v="322" actId="20577"/>
          <ac:spMkLst>
            <pc:docMk/>
            <pc:sldMk cId="3210781898" sldId="356"/>
            <ac:spMk id="2" creationId="{0069ECE3-6E58-40E4-BDA0-DD8BDDAC06EC}"/>
          </ac:spMkLst>
        </pc:spChg>
        <pc:picChg chg="del">
          <ac:chgData name="Ali Bidram" userId="8a03db95-0b23-4c8e-97d0-64f5ff8fa963" providerId="ADAL" clId="{9ECF51A2-B241-4F18-BFF6-A29321575661}" dt="2021-01-28T17:12:38.254" v="323" actId="478"/>
          <ac:picMkLst>
            <pc:docMk/>
            <pc:sldMk cId="3210781898" sldId="356"/>
            <ac:picMk id="17" creationId="{9AE29986-E455-4710-BFBB-4F908E149DBF}"/>
          </ac:picMkLst>
        </pc:picChg>
        <pc:picChg chg="del">
          <ac:chgData name="Ali Bidram" userId="8a03db95-0b23-4c8e-97d0-64f5ff8fa963" providerId="ADAL" clId="{9ECF51A2-B241-4F18-BFF6-A29321575661}" dt="2021-01-28T17:12:38.923" v="324" actId="478"/>
          <ac:picMkLst>
            <pc:docMk/>
            <pc:sldMk cId="3210781898" sldId="356"/>
            <ac:picMk id="18" creationId="{18E2C70A-9534-441E-898B-C28DAC96E735}"/>
          </ac:picMkLst>
        </pc:picChg>
        <pc:picChg chg="del">
          <ac:chgData name="Ali Bidram" userId="8a03db95-0b23-4c8e-97d0-64f5ff8fa963" providerId="ADAL" clId="{9ECF51A2-B241-4F18-BFF6-A29321575661}" dt="2021-01-28T17:12:41.273" v="328" actId="478"/>
          <ac:picMkLst>
            <pc:docMk/>
            <pc:sldMk cId="3210781898" sldId="356"/>
            <ac:picMk id="19" creationId="{6850F5E9-5591-47CA-BEB1-11AC31B4E1C4}"/>
          </ac:picMkLst>
        </pc:picChg>
        <pc:picChg chg="del">
          <ac:chgData name="Ali Bidram" userId="8a03db95-0b23-4c8e-97d0-64f5ff8fa963" providerId="ADAL" clId="{9ECF51A2-B241-4F18-BFF6-A29321575661}" dt="2021-01-28T17:12:39.566" v="325" actId="478"/>
          <ac:picMkLst>
            <pc:docMk/>
            <pc:sldMk cId="3210781898" sldId="356"/>
            <ac:picMk id="20" creationId="{FA460FBF-C4B7-45E9-97C2-CC4271710175}"/>
          </ac:picMkLst>
        </pc:picChg>
        <pc:picChg chg="del">
          <ac:chgData name="Ali Bidram" userId="8a03db95-0b23-4c8e-97d0-64f5ff8fa963" providerId="ADAL" clId="{9ECF51A2-B241-4F18-BFF6-A29321575661}" dt="2021-01-28T17:12:40.074" v="326" actId="478"/>
          <ac:picMkLst>
            <pc:docMk/>
            <pc:sldMk cId="3210781898" sldId="356"/>
            <ac:picMk id="21" creationId="{A5C04AFD-97D8-4246-8DAC-912DE7B3B292}"/>
          </ac:picMkLst>
        </pc:picChg>
        <pc:picChg chg="del">
          <ac:chgData name="Ali Bidram" userId="8a03db95-0b23-4c8e-97d0-64f5ff8fa963" providerId="ADAL" clId="{9ECF51A2-B241-4F18-BFF6-A29321575661}" dt="2021-01-28T17:12:40.687" v="327" actId="478"/>
          <ac:picMkLst>
            <pc:docMk/>
            <pc:sldMk cId="3210781898" sldId="356"/>
            <ac:picMk id="25" creationId="{7833DD85-608B-4E6E-8D22-55C5222FCB99}"/>
          </ac:picMkLst>
        </pc:picChg>
        <pc:picChg chg="add mod">
          <ac:chgData name="Ali Bidram" userId="8a03db95-0b23-4c8e-97d0-64f5ff8fa963" providerId="ADAL" clId="{9ECF51A2-B241-4F18-BFF6-A29321575661}" dt="2021-01-28T17:13:18.123" v="342" actId="1076"/>
          <ac:picMkLst>
            <pc:docMk/>
            <pc:sldMk cId="3210781898" sldId="356"/>
            <ac:picMk id="26" creationId="{30CA9A56-794E-4738-A7F5-178B1EF76331}"/>
          </ac:picMkLst>
        </pc:picChg>
        <pc:picChg chg="add mod">
          <ac:chgData name="Ali Bidram" userId="8a03db95-0b23-4c8e-97d0-64f5ff8fa963" providerId="ADAL" clId="{9ECF51A2-B241-4F18-BFF6-A29321575661}" dt="2021-01-28T17:13:17.289" v="341" actId="1076"/>
          <ac:picMkLst>
            <pc:docMk/>
            <pc:sldMk cId="3210781898" sldId="356"/>
            <ac:picMk id="27" creationId="{A48502BF-2DA7-47BA-A25A-788BD5392037}"/>
          </ac:picMkLst>
        </pc:picChg>
        <pc:picChg chg="add mod">
          <ac:chgData name="Ali Bidram" userId="8a03db95-0b23-4c8e-97d0-64f5ff8fa963" providerId="ADAL" clId="{9ECF51A2-B241-4F18-BFF6-A29321575661}" dt="2021-01-28T17:13:20.486" v="343" actId="1076"/>
          <ac:picMkLst>
            <pc:docMk/>
            <pc:sldMk cId="3210781898" sldId="356"/>
            <ac:picMk id="28" creationId="{53BD9030-ED5A-42AC-B592-D83E89E64AAB}"/>
          </ac:picMkLst>
        </pc:picChg>
        <pc:picChg chg="add mod">
          <ac:chgData name="Ali Bidram" userId="8a03db95-0b23-4c8e-97d0-64f5ff8fa963" providerId="ADAL" clId="{9ECF51A2-B241-4F18-BFF6-A29321575661}" dt="2021-01-28T17:13:45.692" v="352" actId="1076"/>
          <ac:picMkLst>
            <pc:docMk/>
            <pc:sldMk cId="3210781898" sldId="356"/>
            <ac:picMk id="29" creationId="{82121E15-4D73-4951-8068-AD048FD6019C}"/>
          </ac:picMkLst>
        </pc:picChg>
        <pc:picChg chg="add mod">
          <ac:chgData name="Ali Bidram" userId="8a03db95-0b23-4c8e-97d0-64f5ff8fa963" providerId="ADAL" clId="{9ECF51A2-B241-4F18-BFF6-A29321575661}" dt="2021-01-28T17:13:46.935" v="353" actId="1076"/>
          <ac:picMkLst>
            <pc:docMk/>
            <pc:sldMk cId="3210781898" sldId="356"/>
            <ac:picMk id="30" creationId="{378E3260-4F05-49B5-A536-7D283799AFDD}"/>
          </ac:picMkLst>
        </pc:picChg>
        <pc:picChg chg="add mod">
          <ac:chgData name="Ali Bidram" userId="8a03db95-0b23-4c8e-97d0-64f5ff8fa963" providerId="ADAL" clId="{9ECF51A2-B241-4F18-BFF6-A29321575661}" dt="2021-01-28T17:13:59.507" v="356" actId="14100"/>
          <ac:picMkLst>
            <pc:docMk/>
            <pc:sldMk cId="3210781898" sldId="356"/>
            <ac:picMk id="31" creationId="{F69E6AFB-2169-435E-B135-7E93AE3653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052CB-D1C6-804D-96A3-16BBFB1DF4D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7926B-329D-5A41-857F-F4EBE2386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6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7926B-329D-5A41-857F-F4EBE23865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3184-795C-924D-BACD-373883D71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E12BF-7136-7D4C-AA61-6721F9985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43FC-D879-FF45-9B22-D52D5A06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3D3D160-618C-3E45-9F10-83B887BB6A2F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79BFD-744F-C741-BECF-CC93069A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05212-6888-6045-B4F0-65415889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7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CE83-0C44-1244-9939-8CD77FD2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BAA6C-9925-5249-9161-EEA8C2829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BDF8A-5D8A-F647-9971-42C960B7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8601757-7A32-D749-9522-E8ABDCEC7D99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B1860-857F-EA41-985F-2F525715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8B30E-3D02-2A47-A56B-6BC1AA62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213AAF-5A1A-AB49-8A6F-CAB5D4E1F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6E1E1-8733-9C4F-AE39-AC7DAA25A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40ED-79B0-0C4E-9D8D-61530D0A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18CC640-9A25-214B-9329-C418A4B9B044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195BA-7D39-C14B-8AAB-ABB9DBA7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C5B55-4FEC-8C4A-AE10-79149A2F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3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6050-1445-6942-AA0A-9079D13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E04C0-1A8E-234B-8D54-3DDEA77E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7185698-EECA-CD40-B683-E70146B5A0BB}" type="datetime1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39E19-A582-B047-97FF-2FE75F8D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10736-D661-8947-BB3B-391B6B30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2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1300-B8F7-3141-9D62-CFAEA14C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E9AEB-7CE9-9544-A739-38B7AD8853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B088B25-26AE-8A45-A1B1-F2BB91837D81}" type="datetime1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5C16A-B19A-554E-B151-09A7676C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DC642-7897-0743-ABF1-0EA63DAD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80A3-EF93-0E48-8601-9C49DDC36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9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8AAA-83AF-2F4F-BE4E-6D60A3AC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8491"/>
            <a:ext cx="7886700" cy="658761"/>
          </a:xfrm>
        </p:spPr>
        <p:txBody>
          <a:bodyPr>
            <a:normAutofit/>
          </a:bodyPr>
          <a:lstStyle>
            <a:lvl1pPr algn="ctr">
              <a:defRPr sz="3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00AA8-8D2D-B548-AC9E-8C2A4FCAE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4764"/>
            <a:ext cx="7886700" cy="5262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91D8F-2A39-BF45-82B2-11774D22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54776" y="6356350"/>
            <a:ext cx="42602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DBBE3-657F-AB4E-AE48-8D72159B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69F6A-0E4B-CC4A-A78B-E182AD6C7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75" y="6188838"/>
            <a:ext cx="1842901" cy="678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54D6CA-024D-8D4B-854F-019E5B9E3684}"/>
              </a:ext>
            </a:extLst>
          </p:cNvPr>
          <p:cNvSpPr/>
          <p:nvPr userDrawn="1"/>
        </p:nvSpPr>
        <p:spPr>
          <a:xfrm>
            <a:off x="0" y="774378"/>
            <a:ext cx="9144000" cy="95003"/>
          </a:xfrm>
          <a:prstGeom prst="rect">
            <a:avLst/>
          </a:prstGeom>
          <a:solidFill>
            <a:srgbClr val="9416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1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96C0-EB07-DD4A-9020-18783316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C5A56-EA01-B842-A8DD-648F9FB6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CE68-CBBE-6040-AB0A-E3DEAAAA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3A0166B-ED9D-9544-93AB-1A19601E73DB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4F4AC-C18B-654C-A587-B25EFD72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DB9B4-52D0-A14D-844B-5D2D108E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E5E6-0D08-D341-85DA-3C898CFE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C258-D31A-134C-BEBE-478445D0F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20AFD-6132-C447-9C17-4110C1C16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5CF91-50D2-1340-B0E0-26912C15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9AE8BA2-DD29-9344-857A-50D4BB722217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023C4-0BDA-D345-AD19-FB282437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09ACF-7880-7546-81DB-1CF9E1F7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5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78B6-B464-A142-95A6-5047B2A90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162AE-A0BB-BD4E-A9FA-20591D022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407CF-49E4-BD46-8D3A-E5739E050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1428E1-5BCB-644C-B75C-01A09A7C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C2AC0D-0C2C-B746-93DD-180A363FC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2AC587-E2B6-3646-A21A-174E5009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E61A73C-C01F-9F4D-9067-0499D1340A1B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35EF3-7E44-3D44-BB82-2B37ABDA5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C72715-BC25-954A-8AF7-48025A4B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10F38-1EA5-964D-AA50-E9A35B28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FDBFB-E3B0-B14A-9D79-E2C3BD46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AC1BF28-AD41-524C-AB1F-8C4AFCBBF03A}" type="datetime1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1A1A8-FAF8-AC47-A36A-F069A86B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9F11E-91F2-C94E-8B9C-05024BEA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8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32FA3-8A57-4C45-8322-A490F3215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48C27DB-7379-5B4A-AE0B-8536FA2204EB}" type="datetime1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9A5B7-4F43-824F-8F1F-056BB532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E294-919E-2F44-B90F-6AF60BAB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7555-3F72-B243-A663-FBC2CDF14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D94E-15C4-2C4C-A5D3-52D823322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A8A64-7DFC-E34E-A021-FC0B3DD1F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CE045-340A-B94E-98A6-6DED26C2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BE7A754A-24ED-9543-B73D-922514C8CE19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E304B-21F0-5345-84A9-0C7401A6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963AB-2947-8741-92E4-4B865525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50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B195-E011-4648-BD33-65875055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71C37-5B45-8D41-A22D-6C3B37C1C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F5F75-4EE0-214D-983C-0AF1D0DC6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69FF3-F82F-CB43-84F6-8CABCCB8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4A821E77-393F-D441-8C46-7885458424AB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E99E-A3C0-E64D-B96C-511FFEAA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575DB-5696-7748-BD2C-4028D707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6519D-3104-E443-9FDC-275F33160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88491"/>
            <a:ext cx="8780206" cy="68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8E527-0E96-CD48-A1AA-291BF27C2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813" y="941891"/>
            <a:ext cx="8780206" cy="5235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F462-EA0D-F44F-8036-79EB2374C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54776" y="6356350"/>
            <a:ext cx="49098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E401D-B80A-1E46-B393-F486AD21D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057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36DCC-6908-1946-A7CD-85DA78F18D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4A257-7DAA-4C4E-8B8D-FF2B20BCC73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75" y="6188838"/>
            <a:ext cx="1842901" cy="678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C25706-298E-FF47-9961-5340CCE385E3}"/>
              </a:ext>
            </a:extLst>
          </p:cNvPr>
          <p:cNvSpPr/>
          <p:nvPr userDrawn="1"/>
        </p:nvSpPr>
        <p:spPr>
          <a:xfrm>
            <a:off x="0" y="774378"/>
            <a:ext cx="9144000" cy="95003"/>
          </a:xfrm>
          <a:prstGeom prst="rect">
            <a:avLst/>
          </a:prstGeom>
          <a:solidFill>
            <a:srgbClr val="9416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72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8.emf"/><Relationship Id="rId7" Type="http://schemas.openxmlformats.org/officeDocument/2006/relationships/image" Target="../media/image31.tif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Drawing2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Visio_Drawing3.vsd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package" Target="../embeddings/Microsoft_Visio_Drawing4.vsd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2EB8E-810C-0B4C-BE78-67EEF427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80A3-EF93-0E48-8601-9C49DDC36253}" type="slidenum">
              <a:rPr lang="en-US" smtClean="0"/>
              <a:t>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E2E75-FD51-4AE6-869D-9690AA21C0A8}"/>
              </a:ext>
            </a:extLst>
          </p:cNvPr>
          <p:cNvSpPr txBox="1"/>
          <p:nvPr/>
        </p:nvSpPr>
        <p:spPr>
          <a:xfrm>
            <a:off x="1066800" y="2885182"/>
            <a:ext cx="685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Fast-tripping Protection Schemes for DC Microgrids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961A1-57F6-4CDD-B261-73547862F369}"/>
              </a:ext>
            </a:extLst>
          </p:cNvPr>
          <p:cNvSpPr txBox="1"/>
          <p:nvPr/>
        </p:nvSpPr>
        <p:spPr>
          <a:xfrm>
            <a:off x="2553440" y="4651176"/>
            <a:ext cx="388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Ali Bidram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University of New Mexico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80FF9-00D7-4FA0-823D-C805E6DCC899}"/>
              </a:ext>
            </a:extLst>
          </p:cNvPr>
          <p:cNvSpPr txBox="1"/>
          <p:nvPr/>
        </p:nvSpPr>
        <p:spPr>
          <a:xfrm>
            <a:off x="3162300" y="5678508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January 21, 2022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C50971-5C36-4A94-841B-654D6F1AD3C6}"/>
              </a:ext>
            </a:extLst>
          </p:cNvPr>
          <p:cNvGrpSpPr/>
          <p:nvPr/>
        </p:nvGrpSpPr>
        <p:grpSpPr>
          <a:xfrm>
            <a:off x="1066800" y="1371600"/>
            <a:ext cx="6858000" cy="1066800"/>
            <a:chOff x="1066800" y="1371600"/>
            <a:chExt cx="6858000" cy="1066800"/>
          </a:xfrm>
        </p:grpSpPr>
        <p:pic>
          <p:nvPicPr>
            <p:cNvPr id="13" name="Picture 12" descr="mitsubishi-outlander-phev-2.jpg">
              <a:extLst>
                <a:ext uri="{FF2B5EF4-FFF2-40B4-BE49-F238E27FC236}">
                  <a16:creationId xmlns:a16="http://schemas.microsoft.com/office/drawing/2014/main" id="{3C198969-B0D7-4688-9136-B7973F213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1371600"/>
              <a:ext cx="1828800" cy="1066800"/>
            </a:xfrm>
            <a:prstGeom prst="rect">
              <a:avLst/>
            </a:prstGeom>
          </p:spPr>
        </p:pic>
        <p:pic>
          <p:nvPicPr>
            <p:cNvPr id="14" name="Picture 13" descr="PV-solar-panel-300x200.jpg">
              <a:extLst>
                <a:ext uri="{FF2B5EF4-FFF2-40B4-BE49-F238E27FC236}">
                  <a16:creationId xmlns:a16="http://schemas.microsoft.com/office/drawing/2014/main" id="{496AD1E4-5350-49D3-95C7-2E68AD1E6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8450" y="1371600"/>
              <a:ext cx="1657350" cy="1066800"/>
            </a:xfrm>
            <a:prstGeom prst="rect">
              <a:avLst/>
            </a:prstGeom>
          </p:spPr>
        </p:pic>
        <p:pic>
          <p:nvPicPr>
            <p:cNvPr id="15" name="Picture 14" descr="turbines1.jpg">
              <a:extLst>
                <a:ext uri="{FF2B5EF4-FFF2-40B4-BE49-F238E27FC236}">
                  <a16:creationId xmlns:a16="http://schemas.microsoft.com/office/drawing/2014/main" id="{7506DFC0-CA10-4DB9-9980-2F546C0AA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4600" y="1371600"/>
              <a:ext cx="1600200" cy="1066800"/>
            </a:xfrm>
            <a:prstGeom prst="rect">
              <a:avLst/>
            </a:prstGeom>
          </p:spPr>
        </p:pic>
        <p:pic>
          <p:nvPicPr>
            <p:cNvPr id="16" name="Picture 15" descr="smartgrid_02.jpg">
              <a:extLst>
                <a:ext uri="{FF2B5EF4-FFF2-40B4-BE49-F238E27FC236}">
                  <a16:creationId xmlns:a16="http://schemas.microsoft.com/office/drawing/2014/main" id="{C946B995-693F-4160-A831-CF9D70A0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5800" y="1371600"/>
              <a:ext cx="1816100" cy="10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0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Multiresolution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508F4A-22C7-4186-A091-8832D10F9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2F6B357-7802-4F8B-B00E-8A060783C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68130"/>
              </p:ext>
            </p:extLst>
          </p:nvPr>
        </p:nvGraphicFramePr>
        <p:xfrm>
          <a:off x="4988115" y="1483324"/>
          <a:ext cx="3709277" cy="4577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956325" imgH="7321506" progId="Visio.Drawing.15">
                  <p:embed/>
                </p:oleObj>
              </mc:Choice>
              <mc:Fallback>
                <p:oleObj name="Visio" r:id="rId2" imgW="5956325" imgH="732150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2F6B357-7802-4F8B-B00E-8A060783C6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115" y="1483324"/>
                        <a:ext cx="3709277" cy="45774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463D53-8BE7-4E91-BCA8-B1BBAFC7F9E4}"/>
              </a:ext>
            </a:extLst>
          </p:cNvPr>
          <p:cNvSpPr txBox="1"/>
          <p:nvPr/>
        </p:nvSpPr>
        <p:spPr>
          <a:xfrm>
            <a:off x="409795" y="1327222"/>
            <a:ext cx="4578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order to effectively construct wavelets over a wide frequency range, multiresolution analysis (MRA) is a practical approach for fully implementing the DWT.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9DAB1-F576-46B2-A976-C2111C10D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6" y="2859848"/>
            <a:ext cx="3390900" cy="80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92FB2-1D8A-42E0-9516-3AC766425454}"/>
              </a:ext>
            </a:extLst>
          </p:cNvPr>
          <p:cNvSpPr txBox="1"/>
          <p:nvPr/>
        </p:nvSpPr>
        <p:spPr>
          <a:xfrm>
            <a:off x="456147" y="3863506"/>
            <a:ext cx="4578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Once the MRA based wavelet coefficients are identified, the Parseval’s theorem is used to calculate the energy corresponding to the identified coefficients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5949B2-EBA8-4582-8791-86FEFA316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38" y="5401955"/>
            <a:ext cx="27336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6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79" y="73041"/>
            <a:ext cx="8241451" cy="658761"/>
          </a:xfrm>
        </p:spPr>
        <p:txBody>
          <a:bodyPr>
            <a:normAutofit fontScale="90000"/>
          </a:bodyPr>
          <a:lstStyle/>
          <a:p>
            <a:r>
              <a:rPr lang="en-US" dirty="0"/>
              <a:t>High-Frequency Fault Signatures in a DC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DD77D1F-61D0-4D71-844A-9A4034A59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05" y="171924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FF87DD-376C-4890-8117-8F2CEFE270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607388"/>
              </p:ext>
            </p:extLst>
          </p:nvPr>
        </p:nvGraphicFramePr>
        <p:xfrm>
          <a:off x="425597" y="2184962"/>
          <a:ext cx="29781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543559" imgH="1047676" progId="Visio.Drawing.15">
                  <p:embed/>
                </p:oleObj>
              </mc:Choice>
              <mc:Fallback>
                <p:oleObj name="Visio" r:id="rId2" imgW="4543559" imgH="104767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AFF87DD-376C-4890-8117-8F2CEFE270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597" y="2184962"/>
                        <a:ext cx="29781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225B0076-66AC-497E-BA00-714D3CF23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97" y="27979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C1CF6D0-B7E7-4C5D-853F-1577B4AD2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05775"/>
              </p:ext>
            </p:extLst>
          </p:nvPr>
        </p:nvGraphicFramePr>
        <p:xfrm>
          <a:off x="529230" y="3648393"/>
          <a:ext cx="234950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638661" imgH="2101938" progId="Visio.Drawing.15">
                  <p:embed/>
                </p:oleObj>
              </mc:Choice>
              <mc:Fallback>
                <p:oleObj name="Visio" r:id="rId4" imgW="3638661" imgH="2101938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C1CF6D0-B7E7-4C5D-853F-1577B4AD2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30" y="3648393"/>
                        <a:ext cx="2349500" cy="1352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59BEF6D-0638-4E78-BB2B-05175A6EE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77" y="1172972"/>
            <a:ext cx="2946400" cy="1393825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1C9629-CA5A-46F8-AFD5-CFA80FE3AA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477" y="2953386"/>
            <a:ext cx="2937510" cy="1390015"/>
          </a:xfrm>
          <a:prstGeom prst="rect">
            <a:avLst/>
          </a:prstGeom>
        </p:spPr>
      </p:pic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7AE7D3F-6305-4EE0-83D6-05AA143CEF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67" y="4716295"/>
            <a:ext cx="2937510" cy="1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7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83" y="88491"/>
            <a:ext cx="8461360" cy="658761"/>
          </a:xfrm>
        </p:spPr>
        <p:txBody>
          <a:bodyPr>
            <a:normAutofit fontScale="90000"/>
          </a:bodyPr>
          <a:lstStyle/>
          <a:p>
            <a:r>
              <a:rPr lang="en-US" dirty="0"/>
              <a:t>High-Frequency Fault Signatures in a DC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9374-F8D0-4DF9-AF3F-E7D424FF4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0" y="1135907"/>
            <a:ext cx="3234055" cy="1294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080CE8-6441-4418-B942-BB25D4697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" y="2706548"/>
            <a:ext cx="3313883" cy="132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07CCB-2BAE-4D17-910D-CCAFDABA3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4" y="4207997"/>
            <a:ext cx="3346151" cy="1327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FD562-A3D6-4EBD-9551-405AAE4AA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51" y="2666370"/>
            <a:ext cx="4303515" cy="1622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6E5A70-D78A-44A6-B461-4E933DA8B152}"/>
              </a:ext>
            </a:extLst>
          </p:cNvPr>
          <p:cNvSpPr txBox="1"/>
          <p:nvPr/>
        </p:nvSpPr>
        <p:spPr>
          <a:xfrm>
            <a:off x="1019746" y="5722177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MHz Sampling Frequency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5709F-A61E-420B-B796-D85C0BBD994B}"/>
              </a:ext>
            </a:extLst>
          </p:cNvPr>
          <p:cNvSpPr txBox="1"/>
          <p:nvPr/>
        </p:nvSpPr>
        <p:spPr>
          <a:xfrm>
            <a:off x="5128928" y="4416593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MHz Sampling Frequency</a:t>
            </a:r>
          </a:p>
        </p:txBody>
      </p:sp>
    </p:spTree>
    <p:extLst>
      <p:ext uri="{BB962C8B-B14F-4D97-AF65-F5344CB8AC3E}">
        <p14:creationId xmlns:p14="http://schemas.microsoft.com/office/powerpoint/2010/main" val="247084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to Ground 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17B2E-B95D-4947-8C02-AB7BE9E009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93" y="897255"/>
            <a:ext cx="3200400" cy="178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50922-2265-4F85-84F0-ED272543B7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94" y="2541905"/>
            <a:ext cx="3200400" cy="177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74372-6D1D-4EA5-8EA7-26AD075B7E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18" y="903605"/>
            <a:ext cx="3200400" cy="177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A587-CC37-4065-92EB-02B6C8E6E2E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19" y="2575053"/>
            <a:ext cx="3200400" cy="177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EA64B-DC71-4A9A-A30A-A303E250ABC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1" y="4674959"/>
            <a:ext cx="3200400" cy="1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C66D8-A334-4A4E-B205-104563AD982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85" y="4671784"/>
            <a:ext cx="3200400" cy="178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5B4AA9-EF94-4200-B8A5-19D63FB2B27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18" y="4671784"/>
            <a:ext cx="3200400" cy="179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2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Pole to Pole Faults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3B0A172-7EBC-474E-8606-D486EED9F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58" y="1046268"/>
            <a:ext cx="3230880" cy="14281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2BC819B-8A37-47E8-8890-8EC88E7B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03" y="2562927"/>
            <a:ext cx="3201035" cy="141986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D8854F6-CF09-4AF8-8EFA-F3F0A065E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959" y="4018167"/>
            <a:ext cx="3230880" cy="142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9B39F-0EFD-49A2-A29D-426302B76E73}"/>
              </a:ext>
            </a:extLst>
          </p:cNvPr>
          <p:cNvSpPr txBox="1"/>
          <p:nvPr/>
        </p:nvSpPr>
        <p:spPr>
          <a:xfrm>
            <a:off x="628650" y="2782458"/>
            <a:ext cx="39346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ea typeface="Times New Roman" panose="02020603050405020304" pitchFamily="18" charset="0"/>
              </a:rPr>
              <a:t>Impact of PP fault on pole to pole and pole to ground voltages’ Parseval 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08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Detection and </a:t>
            </a:r>
            <a:r>
              <a:rPr lang="en-US"/>
              <a:t>Location Algorithm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1E00825-4410-45AF-BF8B-CED7263145B5}"/>
              </a:ext>
            </a:extLst>
          </p:cNvPr>
          <p:cNvSpPr txBox="1">
            <a:spLocks/>
          </p:cNvSpPr>
          <p:nvPr/>
        </p:nvSpPr>
        <p:spPr>
          <a:xfrm>
            <a:off x="341319" y="2439360"/>
            <a:ext cx="3678670" cy="24697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Fault detection and location algorithm</a:t>
            </a:r>
          </a:p>
          <a:p>
            <a:r>
              <a:rPr lang="en-US" dirty="0"/>
              <a:t>Fault classification using SVM</a:t>
            </a:r>
          </a:p>
          <a:p>
            <a:r>
              <a:rPr lang="en-US" dirty="0"/>
              <a:t>Fault location using Gaussian Process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C18721-D862-4202-A937-110CF26FE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9B26348-C844-40AE-9199-424592B5DF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266492"/>
              </p:ext>
            </p:extLst>
          </p:nvPr>
        </p:nvGraphicFramePr>
        <p:xfrm>
          <a:off x="4121120" y="970242"/>
          <a:ext cx="4951508" cy="5887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334434" imgH="9848887" progId="Visio.Drawing.15">
                  <p:embed/>
                </p:oleObj>
              </mc:Choice>
              <mc:Fallback>
                <p:oleObj name="Visio" r:id="rId2" imgW="8334434" imgH="984888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9B26348-C844-40AE-9199-424592B5DF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20" y="970242"/>
                        <a:ext cx="4951508" cy="58877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07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B91A72-3982-4BD7-AF65-441FF3F25245}"/>
              </a:ext>
            </a:extLst>
          </p:cNvPr>
          <p:cNvSpPr txBox="1">
            <a:spLocks/>
          </p:cNvSpPr>
          <p:nvPr/>
        </p:nvSpPr>
        <p:spPr>
          <a:xfrm>
            <a:off x="153806" y="1679384"/>
            <a:ext cx="2369761" cy="381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Verification results</a:t>
            </a:r>
            <a:endParaRPr lang="en-US" sz="16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D8ECE3E-F0B5-4284-83F8-E720819AE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656290"/>
              </p:ext>
            </p:extLst>
          </p:nvPr>
        </p:nvGraphicFramePr>
        <p:xfrm>
          <a:off x="3563754" y="1679384"/>
          <a:ext cx="481965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315200" imgH="2828759" progId="Visio.Drawing.15">
                  <p:embed/>
                </p:oleObj>
              </mc:Choice>
              <mc:Fallback>
                <p:oleObj name="Visio" r:id="rId2" imgW="7315200" imgH="282875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D8ECE3E-F0B5-4284-83F8-E720819AE1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754" y="1679384"/>
                        <a:ext cx="4819650" cy="184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6425C8-150F-4A94-BD5E-9A454C7D8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02511"/>
              </p:ext>
            </p:extLst>
          </p:nvPr>
        </p:nvGraphicFramePr>
        <p:xfrm>
          <a:off x="364150" y="2512233"/>
          <a:ext cx="3482975" cy="10690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210784651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3271152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186983586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4222164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77625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Cable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Bolted PP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Resistive PP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Bolted PG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Resistive PG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580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3.6%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9455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3.9%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846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4.7%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2.7%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6894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49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015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5.3%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4.8%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6.2%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3.4%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031296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729B94CA-3149-4416-8BDD-A601CD97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357" y="2266012"/>
            <a:ext cx="229155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2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Fault Location Estimation Error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64471C-6E2B-4AF4-B81B-E4E586CC0E7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5" y="3581259"/>
            <a:ext cx="1914841" cy="193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742D4-CDD4-436E-898E-D5526468CAF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15" y="3581259"/>
            <a:ext cx="1996342" cy="193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19A050-FFE1-4FBD-AF12-B30C9FE736F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776" y="3581260"/>
            <a:ext cx="2074228" cy="193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EE282-0695-4B37-8F61-78FDB5519BF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63" y="3581258"/>
            <a:ext cx="1996342" cy="193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7C5498-811B-4503-9CF1-3493F5423481}"/>
              </a:ext>
            </a:extLst>
          </p:cNvPr>
          <p:cNvSpPr/>
          <p:nvPr/>
        </p:nvSpPr>
        <p:spPr>
          <a:xfrm>
            <a:off x="669272" y="5513927"/>
            <a:ext cx="13388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C4 bolted PP faults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7FA545-259C-402A-9863-3B09E58E6733}"/>
              </a:ext>
            </a:extLst>
          </p:cNvPr>
          <p:cNvSpPr/>
          <p:nvPr/>
        </p:nvSpPr>
        <p:spPr>
          <a:xfrm>
            <a:off x="2645690" y="5518168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C4 resistive PP faults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ED9305-0388-41AA-966A-B7696E3169BB}"/>
              </a:ext>
            </a:extLst>
          </p:cNvPr>
          <p:cNvSpPr/>
          <p:nvPr/>
        </p:nvSpPr>
        <p:spPr>
          <a:xfrm>
            <a:off x="4748746" y="5518167"/>
            <a:ext cx="13532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C4 bolted PG faults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6D9432-E33E-47ED-99D7-0DF5F09FEEFF}"/>
              </a:ext>
            </a:extLst>
          </p:cNvPr>
          <p:cNvSpPr/>
          <p:nvPr/>
        </p:nvSpPr>
        <p:spPr>
          <a:xfrm>
            <a:off x="6851802" y="5518168"/>
            <a:ext cx="1479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C4 resistive PG faults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9220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EE33F-6408-4F4F-97FE-AB2D7DFF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510EA-FDCE-4AC7-923F-B9C89E15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9745"/>
            <a:ext cx="7429500" cy="36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F96E2-BBA5-4E22-9D96-4CD2F3CC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Energy Program at UNM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3447B-0E52-4D25-B1EB-C9BD0C79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8F030-997A-4F1A-862A-73665B95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270" y="1540158"/>
            <a:ext cx="6157987" cy="404030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1FD6E-8527-4937-9EE2-39A24DAB0F38}"/>
              </a:ext>
            </a:extLst>
          </p:cNvPr>
          <p:cNvSpPr txBox="1">
            <a:spLocks/>
          </p:cNvSpPr>
          <p:nvPr/>
        </p:nvSpPr>
        <p:spPr>
          <a:xfrm>
            <a:off x="99250" y="1160194"/>
            <a:ext cx="2825020" cy="480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multidisciplinary research program working on multiple aspects of society's energy needs and networked systems: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power system control and protection,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microgrid and smart grid design and operation,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integration of distributed energy resources, Power Electronics, Storage and Electric Vehicles,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novel photovoltaics (PV) materials for better solar cells.</a:t>
            </a:r>
          </a:p>
        </p:txBody>
      </p:sp>
    </p:spTree>
    <p:extLst>
      <p:ext uri="{BB962C8B-B14F-4D97-AF65-F5344CB8AC3E}">
        <p14:creationId xmlns:p14="http://schemas.microsoft.com/office/powerpoint/2010/main" val="125102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4A00-CD44-4334-A9EE-52EAE1DF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 Microgrid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81705-3036-404D-BD6C-25FBE3CA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E7570D-2BAE-40C6-BDB8-1CA6ED75E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46064"/>
            <a:ext cx="4934139" cy="2164034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PV system (50kW)</a:t>
            </a:r>
          </a:p>
          <a:p>
            <a:pPr lvl="1"/>
            <a:r>
              <a:rPr lang="en-US" dirty="0"/>
              <a:t>Lead-acid battery energy storage system (50kW/90kWh)</a:t>
            </a:r>
          </a:p>
          <a:p>
            <a:pPr lvl="1"/>
            <a:r>
              <a:rPr lang="en-US" dirty="0"/>
              <a:t>Natural Gas generator (240kW) </a:t>
            </a:r>
          </a:p>
          <a:p>
            <a:pPr lvl="1"/>
            <a:r>
              <a:rPr lang="en-US" dirty="0"/>
              <a:t>Fuel Cell (80kW)</a:t>
            </a:r>
          </a:p>
          <a:p>
            <a:pPr lvl="1"/>
            <a:r>
              <a:rPr lang="en-US" dirty="0"/>
              <a:t>hot and cold thermal storage, and an absorption chiller. </a:t>
            </a:r>
          </a:p>
        </p:txBody>
      </p:sp>
      <p:pic>
        <p:nvPicPr>
          <p:cNvPr id="6" name="Picture 5" descr="microgrid_pano.JPG">
            <a:extLst>
              <a:ext uri="{FF2B5EF4-FFF2-40B4-BE49-F238E27FC236}">
                <a16:creationId xmlns:a16="http://schemas.microsoft.com/office/drawing/2014/main" id="{9B434E3A-0B61-4959-8252-4CABD82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2" y="995271"/>
            <a:ext cx="8853115" cy="2291394"/>
          </a:xfrm>
          <a:prstGeom prst="rect">
            <a:avLst/>
          </a:prstGeom>
        </p:spPr>
      </p:pic>
      <p:pic>
        <p:nvPicPr>
          <p:cNvPr id="7" name="Picture 6" descr="IFDM.JPG">
            <a:extLst>
              <a:ext uri="{FF2B5EF4-FFF2-40B4-BE49-F238E27FC236}">
                <a16:creationId xmlns:a16="http://schemas.microsoft.com/office/drawing/2014/main" id="{F0AA223B-6C91-4033-BD39-5539491C1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37" y="3698695"/>
            <a:ext cx="3925220" cy="19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C0FB-6BD3-4B0C-867A-3A9C3901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PSET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AE6A0-2B8A-4346-978E-07C33E8D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2" descr="A picture containing text, indoor, floor, office&#10;&#10;Description automatically generated">
            <a:extLst>
              <a:ext uri="{FF2B5EF4-FFF2-40B4-BE49-F238E27FC236}">
                <a16:creationId xmlns:a16="http://schemas.microsoft.com/office/drawing/2014/main" id="{FF8B0D61-44E5-40AE-A181-3F1A946537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104" y="3368373"/>
            <a:ext cx="4231961" cy="28213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87C02-AE20-4980-BFA2-BF74FAB73D54}"/>
              </a:ext>
            </a:extLst>
          </p:cNvPr>
          <p:cNvSpPr txBox="1"/>
          <p:nvPr/>
        </p:nvSpPr>
        <p:spPr>
          <a:xfrm>
            <a:off x="228600" y="1076828"/>
            <a:ext cx="4073525" cy="1385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ource Serif Pro Semibold" panose="02040603050405020204" pitchFamily="18" charset="0"/>
                <a:cs typeface="Calibri Light" panose="020F0302020204030204" pitchFamily="34" charset="0"/>
              </a:rPr>
              <a:t>Power Systems Emerging Technologies (PSET) lab: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  <a:latin typeface="Source Sans Pro" panose="020B0503030403020204" pitchFamily="34" charset="0"/>
                <a:ea typeface="Source Serif Pro Semibold" panose="02040603050405020204" pitchFamily="18" charset="0"/>
                <a:cs typeface="Calibri Light" panose="020F0302020204030204" pitchFamily="34" charset="0"/>
              </a:rPr>
              <a:t>Power and Control Hardware-in-the-Loop (HIL) Testbed</a:t>
            </a: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5EA43-743F-4195-843B-D1D3BA8A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876803"/>
            <a:ext cx="46767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16CBF104-0918-46BB-AE51-286FD478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86" y="4178179"/>
            <a:ext cx="2593063" cy="241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D0FA-B7A3-4364-91C9-48CEFDDF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smartgrids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F12F-22DA-4777-A82C-7FC1C199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NIST.jpg">
            <a:extLst>
              <a:ext uri="{FF2B5EF4-FFF2-40B4-BE49-F238E27FC236}">
                <a16:creationId xmlns:a16="http://schemas.microsoft.com/office/drawing/2014/main" id="{7BA96FB5-233A-46F7-ACCD-B6079C83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68228"/>
            <a:ext cx="6364224" cy="35931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AE180B-7628-40DE-B7F9-A9A26BBB4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6422"/>
            <a:ext cx="8534400" cy="1055002"/>
          </a:xfrm>
        </p:spPr>
        <p:txBody>
          <a:bodyPr>
            <a:norm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Smartgrid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refers to a class of technology that modernizes utility electricity delivery systems using computer-based remote control and automation.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C3C9D-B968-4A60-8717-C7357A9F09AA}"/>
              </a:ext>
            </a:extLst>
          </p:cNvPr>
          <p:cNvSpPr txBox="1"/>
          <p:nvPr/>
        </p:nvSpPr>
        <p:spPr>
          <a:xfrm>
            <a:off x="838200" y="4931526"/>
            <a:ext cx="109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9C73C-A81B-4476-A3B1-F92764A11187}"/>
              </a:ext>
            </a:extLst>
          </p:cNvPr>
          <p:cNvSpPr txBox="1"/>
          <p:nvPr/>
        </p:nvSpPr>
        <p:spPr>
          <a:xfrm>
            <a:off x="3687318" y="4931526"/>
            <a:ext cx="141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Sustainability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B0506E-970B-48B4-8B78-98FBC61C239C}"/>
              </a:ext>
            </a:extLst>
          </p:cNvPr>
          <p:cNvSpPr txBox="1"/>
          <p:nvPr/>
        </p:nvSpPr>
        <p:spPr>
          <a:xfrm>
            <a:off x="6742176" y="4950636"/>
            <a:ext cx="110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itchFamily="34" charset="0"/>
                <a:cs typeface="Arial" pitchFamily="34" charset="0"/>
              </a:rPr>
              <a:t>Efficiency</a:t>
            </a:r>
          </a:p>
        </p:txBody>
      </p:sp>
      <p:pic>
        <p:nvPicPr>
          <p:cNvPr id="11" name="Picture 10" descr="sustainability.jpg">
            <a:extLst>
              <a:ext uri="{FF2B5EF4-FFF2-40B4-BE49-F238E27FC236}">
                <a16:creationId xmlns:a16="http://schemas.microsoft.com/office/drawing/2014/main" id="{C122DDED-7D00-428E-8186-386AEB8C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255438"/>
            <a:ext cx="1418082" cy="1060396"/>
          </a:xfrm>
          <a:prstGeom prst="rect">
            <a:avLst/>
          </a:prstGeom>
        </p:spPr>
      </p:pic>
      <p:pic>
        <p:nvPicPr>
          <p:cNvPr id="12" name="Picture 11" descr="efficeincy.jpg">
            <a:extLst>
              <a:ext uri="{FF2B5EF4-FFF2-40B4-BE49-F238E27FC236}">
                <a16:creationId xmlns:a16="http://schemas.microsoft.com/office/drawing/2014/main" id="{EF3A2377-54AC-49A2-92AD-C22C9C596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77" y="5255436"/>
            <a:ext cx="1298223" cy="1001486"/>
          </a:xfrm>
          <a:prstGeom prst="rect">
            <a:avLst/>
          </a:prstGeom>
        </p:spPr>
      </p:pic>
      <p:pic>
        <p:nvPicPr>
          <p:cNvPr id="13" name="Picture 12" descr="Reliability.jpg">
            <a:extLst>
              <a:ext uri="{FF2B5EF4-FFF2-40B4-BE49-F238E27FC236}">
                <a16:creationId xmlns:a16="http://schemas.microsoft.com/office/drawing/2014/main" id="{5B72D4A6-3A25-4D32-85A2-7379A03B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28" y="5255436"/>
            <a:ext cx="1329031" cy="10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C2DB-A073-4094-B653-76EC3EAB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microgrid?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CEC69-8871-4553-A586-077DD219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0202C4-9653-4F8F-9A91-CC02E9FD7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84136"/>
            <a:ext cx="8534400" cy="1898928"/>
          </a:xfrm>
        </p:spPr>
        <p:txBody>
          <a:bodyPr>
            <a:norm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Microgrid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as the main building block of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smartgrids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is a group of interconnected loads and distributed energy resources.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Microgrid has the ability to 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work in both	grid-connected </a:t>
            </a:r>
          </a:p>
          <a:p>
            <a:pPr marL="0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and islanded modes.</a:t>
            </a:r>
          </a:p>
        </p:txBody>
      </p:sp>
      <p:pic>
        <p:nvPicPr>
          <p:cNvPr id="6" name="Picture 2" descr="http://www.horizonenergygroup.com/_images/community_microgrid.png">
            <a:extLst>
              <a:ext uri="{FF2B5EF4-FFF2-40B4-BE49-F238E27FC236}">
                <a16:creationId xmlns:a16="http://schemas.microsoft.com/office/drawing/2014/main" id="{78425D2C-A3A4-49E6-AB60-77838718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172" y="1846909"/>
            <a:ext cx="4412410" cy="334607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E2A0F-2C3D-428E-A85A-3B4D6C71BA1C}"/>
              </a:ext>
            </a:extLst>
          </p:cNvPr>
          <p:cNvSpPr txBox="1"/>
          <p:nvPr/>
        </p:nvSpPr>
        <p:spPr>
          <a:xfrm>
            <a:off x="2528646" y="6529522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from: </a:t>
            </a:r>
            <a:r>
              <a:rPr lang="en-US" sz="1400" dirty="0" err="1"/>
              <a:t>http://www.horizonenergygroup.com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8F39F-4936-4E6B-A960-E06EA9EE836D}"/>
              </a:ext>
            </a:extLst>
          </p:cNvPr>
          <p:cNvSpPr/>
          <p:nvPr/>
        </p:nvSpPr>
        <p:spPr>
          <a:xfrm>
            <a:off x="235153" y="814804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Department of Energy: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AF9D-97C8-4DB2-9897-650CD5C6B7F3}"/>
              </a:ext>
            </a:extLst>
          </p:cNvPr>
          <p:cNvSpPr/>
          <p:nvPr/>
        </p:nvSpPr>
        <p:spPr>
          <a:xfrm>
            <a:off x="283380" y="2992485"/>
            <a:ext cx="274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itchFamily="34" charset="0"/>
                <a:cs typeface="Arial" pitchFamily="34" charset="0"/>
              </a:rPr>
              <a:t>Microgrid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applications: 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B585C1-CEE7-435A-A495-60282C7F8EF1}"/>
              </a:ext>
            </a:extLst>
          </p:cNvPr>
          <p:cNvSpPr txBox="1">
            <a:spLocks/>
          </p:cNvSpPr>
          <p:nvPr/>
        </p:nvSpPr>
        <p:spPr>
          <a:xfrm>
            <a:off x="283380" y="3317736"/>
            <a:ext cx="3886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Rural plants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.</a:t>
            </a:r>
          </a:p>
          <a:p>
            <a:pPr>
              <a:buFont typeface="Courier New" pitchFamily="49" charset="0"/>
              <a:buChar char="o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Business buildings, hospitals,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  and factories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342900" lvl="0" indent="-3429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Forward operating bases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07AC75-2860-4D28-BEE1-FF23243FADB4}"/>
              </a:ext>
            </a:extLst>
          </p:cNvPr>
          <p:cNvSpPr txBox="1">
            <a:spLocks/>
          </p:cNvSpPr>
          <p:nvPr/>
        </p:nvSpPr>
        <p:spPr>
          <a:xfrm>
            <a:off x="304800" y="5183260"/>
            <a:ext cx="8534400" cy="1266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itchFamily="49" charset="0"/>
              <a:buChar char="o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AC Microgrids</a:t>
            </a:r>
          </a:p>
          <a:p>
            <a:pPr>
              <a:buFont typeface="Courier New" pitchFamily="49" charset="0"/>
              <a:buChar char="o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DC Microgrids:</a:t>
            </a:r>
          </a:p>
          <a:p>
            <a:pPr lvl="1">
              <a:buFont typeface="Courier New" pitchFamily="49" charset="0"/>
              <a:buChar char="o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DC microgrids render increased efficiency compared to their AC counterparts and flexibility for the integration of DC power sources (e.g., photovoltaic and battery energy storage systems).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05658-D8F9-4D27-94AB-C4A378D734B1}"/>
              </a:ext>
            </a:extLst>
          </p:cNvPr>
          <p:cNvSpPr/>
          <p:nvPr/>
        </p:nvSpPr>
        <p:spPr>
          <a:xfrm>
            <a:off x="304800" y="4789732"/>
            <a:ext cx="2743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Microgrid types: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5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System Protection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1BDBE2-2431-4EBE-B461-39C115B0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184136"/>
            <a:ext cx="8534400" cy="817431"/>
          </a:xfrm>
        </p:spPr>
        <p:txBody>
          <a:bodyPr>
            <a:normAutofit/>
          </a:bodyPr>
          <a:lstStyle/>
          <a:p>
            <a:pPr algn="just">
              <a:buFont typeface="Courier New" pitchFamily="49" charset="0"/>
              <a:buChar char="o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Power system protection’s task is to detect and isolates faults (short circuits) in the system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0" name="Picture 9" descr="A picture containing sky, outdoor, boat, light&#10;&#10;Description automatically generated">
            <a:extLst>
              <a:ext uri="{FF2B5EF4-FFF2-40B4-BE49-F238E27FC236}">
                <a16:creationId xmlns:a16="http://schemas.microsoft.com/office/drawing/2014/main" id="{5590C19B-5F74-426F-96EB-E0DCB5E7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6221"/>
            <a:ext cx="3013236" cy="203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49CE86-7983-48AC-8D08-83E3C5989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512" y="1808477"/>
            <a:ext cx="3204727" cy="2118003"/>
          </a:xfrm>
          <a:prstGeom prst="rect">
            <a:avLst/>
          </a:prstGeom>
        </p:spPr>
      </p:pic>
      <p:pic>
        <p:nvPicPr>
          <p:cNvPr id="15" name="Picture 14" descr="A picture containing sky, outdoor, light, wire&#10;&#10;Description automatically generated">
            <a:extLst>
              <a:ext uri="{FF2B5EF4-FFF2-40B4-BE49-F238E27FC236}">
                <a16:creationId xmlns:a16="http://schemas.microsoft.com/office/drawing/2014/main" id="{492D92D7-F3D9-4181-A84E-54BE6FDA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80376"/>
            <a:ext cx="3013236" cy="20302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FA25C-F878-4599-A531-CD16DEA5E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292" y="4179589"/>
            <a:ext cx="3138948" cy="20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2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Challenges in DC Microgrids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08459A-D45D-4CB1-8C1E-BF9167593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104443"/>
            <a:ext cx="9144000" cy="46983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DC systems fault signature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The signature of dc fault currents is their very high magnitude with the peak usually attained within a couple of milliseconds after the onset of a fault: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Can damage IGBT switches in converters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IGBTs are blocked when the current is largely above their thermal inertia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Blocked IGBT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Losing controllability over the converter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D38A4-CE96-4440-A0D1-12A87940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56" y="3324186"/>
            <a:ext cx="4274917" cy="28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9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4431C-5019-47DA-A777-2659A756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Waves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A325E-10E9-4054-9DBD-B73DE60F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6DCC-6908-1946-A7CD-85DA78F18D9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90304-55C2-41CE-9DC0-E0A1E5FEE687}"/>
              </a:ext>
            </a:extLst>
          </p:cNvPr>
          <p:cNvSpPr txBox="1"/>
          <p:nvPr/>
        </p:nvSpPr>
        <p:spPr>
          <a:xfrm>
            <a:off x="498284" y="1112756"/>
            <a:ext cx="8321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TWs are electromagnetic waves propagated along the power system equipment such as lines or cables when a disturbance (e.g., fault, lightning, switching, etc.) occurs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BB154-1E29-4712-A40B-DF23B08B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28" y="1858216"/>
            <a:ext cx="4794587" cy="4028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46324-5572-4FB1-9F42-D0DF8D439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8" y="1991668"/>
            <a:ext cx="2179097" cy="78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49BD3-C4B6-43FA-A4EC-CE3AF45B9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58" y="3348347"/>
            <a:ext cx="3111514" cy="131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65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</TotalTime>
  <Words>614</Words>
  <Application>Microsoft Office PowerPoint</Application>
  <PresentationFormat>On-screen Show (4:3)</PresentationFormat>
  <Paragraphs>124</Paragraphs>
  <Slides>17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Courier New</vt:lpstr>
      <vt:lpstr>Source Sans Pro</vt:lpstr>
      <vt:lpstr>Times New Roman</vt:lpstr>
      <vt:lpstr>Wingdings</vt:lpstr>
      <vt:lpstr>Custom Design</vt:lpstr>
      <vt:lpstr>Microsoft Visio Drawing</vt:lpstr>
      <vt:lpstr>Visio</vt:lpstr>
      <vt:lpstr>PowerPoint Presentation</vt:lpstr>
      <vt:lpstr>Power and Energy Program at UNM</vt:lpstr>
      <vt:lpstr>UNM Microgrid</vt:lpstr>
      <vt:lpstr>PSET Laboratory</vt:lpstr>
      <vt:lpstr>Introduction to smartgrids</vt:lpstr>
      <vt:lpstr>What is a microgrid?</vt:lpstr>
      <vt:lpstr>Power System Protection</vt:lpstr>
      <vt:lpstr>Protection Challenges in DC Microgrids</vt:lpstr>
      <vt:lpstr>Travelling Waves</vt:lpstr>
      <vt:lpstr>Multiresolution Analysis</vt:lpstr>
      <vt:lpstr>High-Frequency Fault Signatures in a DC system</vt:lpstr>
      <vt:lpstr>High-Frequency Fault Signatures in a DC system</vt:lpstr>
      <vt:lpstr>Pole to Ground Faults</vt:lpstr>
      <vt:lpstr>Pole to Pole Faults</vt:lpstr>
      <vt:lpstr>Fault Detection and Location Algorithm</vt:lpstr>
      <vt:lpstr>Verification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Bidram</dc:creator>
  <cp:lastModifiedBy>ALI BIDRAM</cp:lastModifiedBy>
  <cp:revision>65</cp:revision>
  <dcterms:created xsi:type="dcterms:W3CDTF">2018-06-06T06:52:46Z</dcterms:created>
  <dcterms:modified xsi:type="dcterms:W3CDTF">2022-01-19T18:01:29Z</dcterms:modified>
</cp:coreProperties>
</file>